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56" r:id="rId5"/>
    <p:sldId id="257" r:id="rId7"/>
    <p:sldId id="258" r:id="rId8"/>
    <p:sldId id="259" r:id="rId9"/>
    <p:sldId id="392" r:id="rId10"/>
    <p:sldId id="260" r:id="rId11"/>
    <p:sldId id="393" r:id="rId12"/>
    <p:sldId id="265" r:id="rId13"/>
    <p:sldId id="268" r:id="rId14"/>
    <p:sldId id="394" r:id="rId15"/>
    <p:sldId id="448" r:id="rId16"/>
    <p:sldId id="269" r:id="rId17"/>
    <p:sldId id="273" r:id="rId18"/>
    <p:sldId id="274" r:id="rId19"/>
    <p:sldId id="395" r:id="rId20"/>
    <p:sldId id="331" r:id="rId21"/>
    <p:sldId id="397" r:id="rId22"/>
    <p:sldId id="396" r:id="rId23"/>
    <p:sldId id="280" r:id="rId24"/>
    <p:sldId id="281" r:id="rId25"/>
    <p:sldId id="282" r:id="rId26"/>
    <p:sldId id="283" r:id="rId27"/>
    <p:sldId id="400" r:id="rId28"/>
    <p:sldId id="284" r:id="rId29"/>
    <p:sldId id="285" r:id="rId30"/>
    <p:sldId id="286" r:id="rId31"/>
    <p:sldId id="287" r:id="rId32"/>
    <p:sldId id="401" r:id="rId33"/>
    <p:sldId id="289" r:id="rId34"/>
    <p:sldId id="290" r:id="rId35"/>
    <p:sldId id="291" r:id="rId36"/>
    <p:sldId id="292" r:id="rId37"/>
    <p:sldId id="293" r:id="rId38"/>
    <p:sldId id="294" r:id="rId39"/>
    <p:sldId id="295" r:id="rId40"/>
    <p:sldId id="296" r:id="rId41"/>
    <p:sldId id="297" r:id="rId42"/>
    <p:sldId id="299" r:id="rId43"/>
    <p:sldId id="300" r:id="rId44"/>
    <p:sldId id="301" r:id="rId45"/>
    <p:sldId id="302" r:id="rId46"/>
    <p:sldId id="303" r:id="rId47"/>
    <p:sldId id="304" r:id="rId48"/>
    <p:sldId id="305" r:id="rId49"/>
    <p:sldId id="306" r:id="rId50"/>
    <p:sldId id="307" r:id="rId51"/>
    <p:sldId id="308" r:id="rId52"/>
    <p:sldId id="402" r:id="rId53"/>
    <p:sldId id="403" r:id="rId54"/>
    <p:sldId id="309" r:id="rId55"/>
    <p:sldId id="404" r:id="rId56"/>
    <p:sldId id="408" r:id="rId57"/>
    <p:sldId id="310" r:id="rId58"/>
    <p:sldId id="406" r:id="rId59"/>
    <p:sldId id="315" r:id="rId60"/>
    <p:sldId id="321" r:id="rId61"/>
    <p:sldId id="322" r:id="rId62"/>
    <p:sldId id="323" r:id="rId63"/>
    <p:sldId id="409" r:id="rId64"/>
    <p:sldId id="324" r:id="rId65"/>
    <p:sldId id="327" r:id="rId66"/>
  </p:sldIdLst>
  <p:sldSz cx="9144000" cy="6858000" type="screen4x3"/>
  <p:notesSz cx="6858000" cy="9144000"/>
  <p:defaultTextStyle>
    <a:defPPr>
      <a:defRPr lang="en-GB"/>
    </a:defPPr>
    <a:lvl1pPr marL="0" lvl="0" indent="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b="0" i="0" u="none" kern="1200" baseline="0">
        <a:solidFill>
          <a:schemeClr val="bg1"/>
        </a:solidFill>
        <a:latin typeface="Arial" panose="020B0604020202020204" pitchFamily="34" charset="0"/>
        <a:ea typeface="Microsoft YaHei" panose="020B0503020204020204" charset="-122"/>
        <a:cs typeface="+mn-cs"/>
      </a:defRPr>
    </a:lvl1pPr>
    <a:lvl2pPr marL="742950" lvl="1" indent="-28575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5" d="100"/>
          <a:sy n="85" d="100"/>
        </p:scale>
        <p:origin x="-780" y="-84"/>
      </p:cViewPr>
      <p:guideLst>
        <p:guide orient="horz" pos="2160"/>
        <p:guide pos="2861"/>
      </p:guideLst>
    </p:cSldViewPr>
  </p:slideViewPr>
  <p:outlineViewPr>
    <p:cViewPr varScale="1">
      <p:scale>
        <a:sx n="170" d="200"/>
        <a:sy n="170" d="200"/>
      </p:scale>
      <p:origin x="-780" y="-84"/>
    </p:cViewPr>
  </p:outlineViewPr>
  <p:gridSpacing cx="45004" cy="45004"/>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4" name="Rounded Rectangle 3072"/>
          <p:cNvSpPr/>
          <p:nvPr/>
        </p:nvSpPr>
        <p:spPr>
          <a:xfrm>
            <a:off x="0" y="0"/>
            <a:ext cx="6858000" cy="9144000"/>
          </a:xfrm>
          <a:prstGeom prst="roundRect">
            <a:avLst>
              <a:gd name="adj" fmla="val 23"/>
            </a:avLst>
          </a:prstGeom>
          <a:solidFill>
            <a:srgbClr val="FFFFFF"/>
          </a:solidFill>
          <a:ln w="9360">
            <a:noFill/>
          </a:ln>
        </p:spPr>
        <p:txBody>
          <a:bodyPr anchor="t" anchorCtr="0"/>
          <a:p>
            <a:pPr lvl="0"/>
            <a:endParaRPr lang="en-US" altLang="zh-CN"/>
          </a:p>
        </p:txBody>
      </p:sp>
      <p:sp>
        <p:nvSpPr>
          <p:cNvPr id="3075" name="Rounded Rectangle 3073"/>
          <p:cNvSpPr/>
          <p:nvPr/>
        </p:nvSpPr>
        <p:spPr>
          <a:xfrm>
            <a:off x="0" y="0"/>
            <a:ext cx="6858000" cy="9144000"/>
          </a:xfrm>
          <a:prstGeom prst="roundRect">
            <a:avLst>
              <a:gd name="adj" fmla="val 23"/>
            </a:avLst>
          </a:prstGeom>
          <a:solidFill>
            <a:srgbClr val="FFFFFF"/>
          </a:solidFill>
          <a:ln w="9525">
            <a:noFill/>
          </a:ln>
        </p:spPr>
        <p:txBody>
          <a:bodyPr anchor="t" anchorCtr="0"/>
          <a:p>
            <a:pPr lvl="0"/>
            <a:endParaRPr lang="en-US" altLang="zh-CN"/>
          </a:p>
        </p:txBody>
      </p:sp>
      <p:sp>
        <p:nvSpPr>
          <p:cNvPr id="3076" name="Text Box 3074"/>
          <p:cNvSpPr txBox="1"/>
          <p:nvPr/>
        </p:nvSpPr>
        <p:spPr>
          <a:xfrm>
            <a:off x="0" y="0"/>
            <a:ext cx="2971800" cy="457200"/>
          </a:xfrm>
          <a:prstGeom prst="rect">
            <a:avLst/>
          </a:prstGeom>
          <a:noFill/>
          <a:ln w="9525">
            <a:noFill/>
          </a:ln>
        </p:spPr>
        <p:txBody>
          <a:bodyPr anchor="t" anchorCtr="0"/>
          <a:p>
            <a:pPr lvl="0"/>
            <a:endParaRPr lang="en-US" altLang="zh-CN"/>
          </a:p>
        </p:txBody>
      </p:sp>
      <p:sp>
        <p:nvSpPr>
          <p:cNvPr id="3077" name="Text Box 3075"/>
          <p:cNvSpPr txBox="1"/>
          <p:nvPr/>
        </p:nvSpPr>
        <p:spPr>
          <a:xfrm>
            <a:off x="3884613" y="0"/>
            <a:ext cx="2971800" cy="457200"/>
          </a:xfrm>
          <a:prstGeom prst="rect">
            <a:avLst/>
          </a:prstGeom>
          <a:noFill/>
          <a:ln w="9525">
            <a:noFill/>
          </a:ln>
        </p:spPr>
        <p:txBody>
          <a:bodyPr anchor="t" anchorCtr="0"/>
          <a:p>
            <a:pPr lvl="0"/>
            <a:endParaRPr lang="en-US" altLang="zh-CN"/>
          </a:p>
        </p:txBody>
      </p:sp>
      <p:sp>
        <p:nvSpPr>
          <p:cNvPr id="3078" name="Slide Image Placeholder 3076"/>
          <p:cNvSpPr>
            <a:spLocks noGrp="1"/>
          </p:cNvSpPr>
          <p:nvPr>
            <p:ph type="sldImg"/>
          </p:nvPr>
        </p:nvSpPr>
        <p:spPr>
          <a:xfrm>
            <a:off x="1143000" y="685800"/>
            <a:ext cx="4568825" cy="3425825"/>
          </a:xfrm>
          <a:prstGeom prst="rect">
            <a:avLst/>
          </a:prstGeom>
          <a:noFill/>
          <a:ln w="9360" cap="sq" cmpd="sng">
            <a:solidFill>
              <a:srgbClr val="000000"/>
            </a:solidFill>
            <a:prstDash val="solid"/>
            <a:miter/>
            <a:headEnd type="none" w="med" len="med"/>
            <a:tailEnd type="none" w="med" len="med"/>
          </a:ln>
        </p:spPr>
      </p:sp>
      <p:sp>
        <p:nvSpPr>
          <p:cNvPr id="3079" name="Text Placeholder 3077"/>
          <p:cNvSpPr>
            <a:spLocks noGrp="1"/>
          </p:cNvSpPr>
          <p:nvPr>
            <p:ph type="body"/>
          </p:nvPr>
        </p:nvSpPr>
        <p:spPr>
          <a:xfrm>
            <a:off x="685800" y="4343400"/>
            <a:ext cx="5483225" cy="4111625"/>
          </a:xfrm>
          <a:prstGeom prst="rect">
            <a:avLst/>
          </a:prstGeom>
          <a:noFill/>
          <a:ln w="9525">
            <a:noFill/>
          </a:ln>
        </p:spPr>
        <p:txBody>
          <a:bodyPr wrap="square" lIns="90000" tIns="46800" rIns="90000" bIns="46800" anchor="t" anchorCtr="0"/>
          <a:p>
            <a:pPr lvl="0"/>
            <a:endParaRPr lang="en-GB" altLang="en-US"/>
          </a:p>
        </p:txBody>
      </p:sp>
      <p:sp>
        <p:nvSpPr>
          <p:cNvPr id="3080" name="Text Box 3078"/>
          <p:cNvSpPr txBox="1"/>
          <p:nvPr/>
        </p:nvSpPr>
        <p:spPr>
          <a:xfrm>
            <a:off x="0" y="8685213"/>
            <a:ext cx="2971800" cy="457200"/>
          </a:xfrm>
          <a:prstGeom prst="rect">
            <a:avLst/>
          </a:prstGeom>
          <a:noFill/>
          <a:ln w="9525">
            <a:noFill/>
          </a:ln>
        </p:spPr>
        <p:txBody>
          <a:bodyPr anchor="t" anchorCtr="0"/>
          <a:p>
            <a:pPr lvl="0"/>
            <a:endParaRPr lang="en-US" altLang="zh-CN"/>
          </a:p>
        </p:txBody>
      </p:sp>
      <p:sp>
        <p:nvSpPr>
          <p:cNvPr id="2" name="Slide Number Placeholder 3079"/>
          <p:cNvSpPr>
            <a:spLocks noGrp="1"/>
          </p:cNvSpPr>
          <p:nvPr>
            <p:ph type="sldNum"/>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eaLnBrk="1" fontAlgn="base" hangingPunct="1">
              <a:lnSpc>
                <a:spcPct val="100000"/>
              </a:lnSpc>
              <a:buClrTx/>
              <a:buSzPct val="45000"/>
              <a:buFontTx/>
              <a:buNone/>
              <a:tabLst>
                <a:tab pos="723900" algn="l"/>
                <a:tab pos="1447800" algn="l"/>
                <a:tab pos="2171700" algn="l"/>
                <a:tab pos="2895600" algn="l"/>
              </a:tabLst>
            </a:pPr>
            <a:fld id="{9A0DB2DC-4C9A-4742-B13C-FB6460FD3503}" type="slidenum">
              <a:rPr lang="ru-RU" altLang="x-none" sz="1200" strike="noStrike" noProof="1" dirty="0" err="1">
                <a:latin typeface="Times New Roman" panose="02020603050405020304" pitchFamily="16" charset="0"/>
                <a:ea typeface="Arial Unicode MS" charset="-122"/>
                <a:cs typeface="+mn-cs"/>
              </a:rPr>
            </a:fld>
            <a:endParaRPr lang="ru-RU" altLang="x-none" sz="1200" strike="noStrike" noProof="1" dirty="0" err="1">
              <a:latin typeface="Times New Roman" panose="02020603050405020304" pitchFamily="16" charset="0"/>
              <a:ea typeface="Arial Unicode MS" charset="-122"/>
            </a:endParaRPr>
          </a:p>
        </p:txBody>
      </p:sp>
    </p:spTree>
  </p:cSld>
  <p:clrMap bg1="lt1" tx1="dk1" bg2="lt2" tx2="dk2" accent1="accent1" accent2="accent2" accent3="accent3" accent4="accent4" accent5="accent5" accent6="accent6" hlink="hlink" folHlink="folHlink"/>
  <p:hf sldNum="0" hdr="0" ftr="0" dt="0"/>
  <p:notesStyle>
    <a:lvl1pPr marL="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1pPr>
    <a:lvl2pPr marL="742950" lvl="1" indent="-28575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2pPr>
    <a:lvl3pPr marL="1143000" lvl="2"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3pPr>
    <a:lvl4pPr marL="1600200" lvl="3"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4pPr>
    <a:lvl5pPr marL="2057400" lvl="4"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5pPr>
    <a:lvl6pPr marL="2286000" lvl="5"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6pPr>
    <a:lvl7pPr marL="2743200" lvl="6"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7pPr>
    <a:lvl8pPr marL="3200400" lvl="7"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8pPr>
    <a:lvl9pPr marL="3657600" lvl="8"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12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solidFill>
                  <a:srgbClr val="000000"/>
                </a:solidFill>
                <a:latin typeface="Times New Roman" panose="02020603050405020304" pitchFamily="16" charset="0"/>
                <a:ea typeface="Arial Unicode MS" charset="-122"/>
              </a:rPr>
            </a:fld>
            <a:endParaRPr lang="ru-RU" altLang="x-none" sz="1200" dirty="0" err="1">
              <a:solidFill>
                <a:srgbClr val="000000"/>
              </a:solidFill>
              <a:latin typeface="Times New Roman" panose="02020603050405020304" pitchFamily="16" charset="0"/>
              <a:ea typeface="Arial Unicode MS" charset="-122"/>
            </a:endParaRPr>
          </a:p>
        </p:txBody>
      </p:sp>
      <p:sp>
        <p:nvSpPr>
          <p:cNvPr id="5123" name="Slide Image Placeholder 78848"/>
          <p:cNvSpPr>
            <a:spLocks noGrp="1"/>
          </p:cNvSpPr>
          <p:nvPr>
            <p:ph type="sldImg"/>
          </p:nvPr>
        </p:nvSpPr>
        <p:spPr>
          <a:xfrm>
            <a:off x="1143000" y="685800"/>
            <a:ext cx="4572000" cy="3429000"/>
          </a:xfrm>
          <a:solidFill>
            <a:srgbClr val="FFFFFF"/>
          </a:solidFill>
          <a:ln cap="flat"/>
        </p:spPr>
      </p:sp>
      <p:sp>
        <p:nvSpPr>
          <p:cNvPr id="5124" name="Text Placeholder 7884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355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3555" name="Slide Image Placeholder 88064"/>
          <p:cNvSpPr>
            <a:spLocks noGrp="1"/>
          </p:cNvSpPr>
          <p:nvPr>
            <p:ph type="sldImg"/>
          </p:nvPr>
        </p:nvSpPr>
        <p:spPr>
          <a:xfrm>
            <a:off x="1143000" y="685800"/>
            <a:ext cx="4572000" cy="3429000"/>
          </a:xfrm>
          <a:solidFill>
            <a:srgbClr val="FFFFFF"/>
          </a:solidFill>
          <a:ln cap="flat"/>
        </p:spPr>
      </p:sp>
      <p:sp>
        <p:nvSpPr>
          <p:cNvPr id="23556" name="Text Placeholder 8806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969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9699" name="Slide Image Placeholder 92160"/>
          <p:cNvSpPr>
            <a:spLocks noGrp="1"/>
          </p:cNvSpPr>
          <p:nvPr>
            <p:ph type="sldImg"/>
          </p:nvPr>
        </p:nvSpPr>
        <p:spPr>
          <a:xfrm>
            <a:off x="1143000" y="685800"/>
            <a:ext cx="4572000" cy="3429000"/>
          </a:xfrm>
          <a:solidFill>
            <a:srgbClr val="FFFFFF"/>
          </a:solidFill>
          <a:ln cap="flat"/>
        </p:spPr>
      </p:sp>
      <p:sp>
        <p:nvSpPr>
          <p:cNvPr id="29700" name="Text Placeholder 9216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969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9699" name="Slide Image Placeholder 92160"/>
          <p:cNvSpPr>
            <a:spLocks noGrp="1"/>
          </p:cNvSpPr>
          <p:nvPr>
            <p:ph type="sldImg"/>
          </p:nvPr>
        </p:nvSpPr>
        <p:spPr>
          <a:xfrm>
            <a:off x="1143000" y="685800"/>
            <a:ext cx="4572000" cy="3429000"/>
          </a:xfrm>
          <a:solidFill>
            <a:srgbClr val="FFFFFF"/>
          </a:solidFill>
          <a:ln cap="flat"/>
        </p:spPr>
      </p:sp>
      <p:sp>
        <p:nvSpPr>
          <p:cNvPr id="29700" name="Text Placeholder 9216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789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37891" name="Slide Image Placeholder 96256"/>
          <p:cNvSpPr>
            <a:spLocks noGrp="1"/>
          </p:cNvSpPr>
          <p:nvPr>
            <p:ph type="sldImg"/>
          </p:nvPr>
        </p:nvSpPr>
        <p:spPr>
          <a:xfrm>
            <a:off x="1143000" y="685800"/>
            <a:ext cx="4572000" cy="3429000"/>
          </a:xfrm>
          <a:solidFill>
            <a:srgbClr val="FFFFFF"/>
          </a:solidFill>
          <a:ln cap="flat"/>
        </p:spPr>
      </p:sp>
      <p:sp>
        <p:nvSpPr>
          <p:cNvPr id="37892" name="Text Placeholder 9625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993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39939" name="Slide Image Placeholder 97280"/>
          <p:cNvSpPr>
            <a:spLocks noGrp="1"/>
          </p:cNvSpPr>
          <p:nvPr>
            <p:ph type="sldImg"/>
          </p:nvPr>
        </p:nvSpPr>
        <p:spPr>
          <a:xfrm>
            <a:off x="1143000" y="685800"/>
            <a:ext cx="4572000" cy="3429000"/>
          </a:xfrm>
          <a:solidFill>
            <a:srgbClr val="FFFFFF"/>
          </a:solidFill>
          <a:ln cap="flat"/>
        </p:spPr>
      </p:sp>
      <p:sp>
        <p:nvSpPr>
          <p:cNvPr id="39940" name="Text Placeholder 9728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403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44035" name="Slide Image Placeholder 98304"/>
          <p:cNvSpPr>
            <a:spLocks noGrp="1"/>
          </p:cNvSpPr>
          <p:nvPr>
            <p:ph type="sldImg"/>
          </p:nvPr>
        </p:nvSpPr>
        <p:spPr>
          <a:xfrm>
            <a:off x="1143000" y="685800"/>
            <a:ext cx="4572000" cy="3429000"/>
          </a:xfrm>
          <a:solidFill>
            <a:srgbClr val="FFFFFF"/>
          </a:solidFill>
          <a:ln cap="flat"/>
        </p:spPr>
      </p:sp>
      <p:sp>
        <p:nvSpPr>
          <p:cNvPr id="44036" name="Text Placeholder 9830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198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41987" name="Slide Image Placeholder 47104"/>
          <p:cNvSpPr>
            <a:spLocks noGrp="1"/>
          </p:cNvSpPr>
          <p:nvPr>
            <p:ph type="sldImg"/>
          </p:nvPr>
        </p:nvSpPr>
        <p:spPr>
          <a:xfrm>
            <a:off x="1143000" y="685800"/>
            <a:ext cx="4572000" cy="3429000"/>
          </a:xfrm>
          <a:solidFill>
            <a:srgbClr val="FFFFFF"/>
          </a:solidFill>
          <a:ln cap="flat"/>
        </p:spPr>
      </p:sp>
      <p:sp>
        <p:nvSpPr>
          <p:cNvPr id="41988" name="Text Placeholder 4710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017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50179" name="Slide Image Placeholder 100352"/>
          <p:cNvSpPr>
            <a:spLocks noGrp="1"/>
          </p:cNvSpPr>
          <p:nvPr>
            <p:ph type="sldImg"/>
          </p:nvPr>
        </p:nvSpPr>
        <p:spPr>
          <a:xfrm>
            <a:off x="1143000" y="685800"/>
            <a:ext cx="4572000" cy="3429000"/>
          </a:xfrm>
          <a:solidFill>
            <a:srgbClr val="FFFFFF"/>
          </a:solidFill>
          <a:ln cap="flat"/>
        </p:spPr>
      </p:sp>
      <p:sp>
        <p:nvSpPr>
          <p:cNvPr id="50180" name="Text Placeholder 10035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198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57200">
              <a:buSzPct val="45000"/>
              <a:buFont typeface="Wingdings" panose="05000000000000000000" pitchFamily="2" charset="2"/>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41987" name="Slide Image Placeholder 47104"/>
          <p:cNvSpPr>
            <a:spLocks noGrp="1"/>
          </p:cNvSpPr>
          <p:nvPr>
            <p:ph type="sldImg"/>
          </p:nvPr>
        </p:nvSpPr>
        <p:spPr>
          <a:xfrm>
            <a:off x="1143000" y="685800"/>
            <a:ext cx="4572000" cy="3429000"/>
          </a:xfrm>
          <a:solidFill>
            <a:srgbClr val="FFFFFF"/>
          </a:solidFill>
          <a:ln cap="flat"/>
        </p:spPr>
      </p:sp>
      <p:sp>
        <p:nvSpPr>
          <p:cNvPr id="41988" name="Text Placeholder 4710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041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0419" name="Slide Image Placeholder 103424"/>
          <p:cNvSpPr>
            <a:spLocks noGrp="1"/>
          </p:cNvSpPr>
          <p:nvPr>
            <p:ph type="sldImg"/>
          </p:nvPr>
        </p:nvSpPr>
        <p:spPr>
          <a:xfrm>
            <a:off x="1143000" y="685800"/>
            <a:ext cx="4572000" cy="3429000"/>
          </a:xfrm>
          <a:solidFill>
            <a:srgbClr val="FFFFFF"/>
          </a:solidFill>
          <a:ln cap="flat"/>
        </p:spPr>
      </p:sp>
      <p:sp>
        <p:nvSpPr>
          <p:cNvPr id="60420" name="Text Placeholder 10342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17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171" name="Slide Image Placeholder 79872"/>
          <p:cNvSpPr>
            <a:spLocks noGrp="1"/>
          </p:cNvSpPr>
          <p:nvPr>
            <p:ph type="sldImg"/>
          </p:nvPr>
        </p:nvSpPr>
        <p:spPr>
          <a:xfrm>
            <a:off x="1143000" y="685800"/>
            <a:ext cx="4572000" cy="3429000"/>
          </a:xfrm>
          <a:solidFill>
            <a:srgbClr val="FFFFFF"/>
          </a:solidFill>
          <a:ln cap="flat"/>
        </p:spPr>
      </p:sp>
      <p:sp>
        <p:nvSpPr>
          <p:cNvPr id="7172" name="Text Placeholder 7987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24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2467" name="Slide Image Placeholder 104448"/>
          <p:cNvSpPr>
            <a:spLocks noGrp="1"/>
          </p:cNvSpPr>
          <p:nvPr>
            <p:ph type="sldImg"/>
          </p:nvPr>
        </p:nvSpPr>
        <p:spPr>
          <a:xfrm>
            <a:off x="1143000" y="685800"/>
            <a:ext cx="4572000" cy="3429000"/>
          </a:xfrm>
          <a:solidFill>
            <a:srgbClr val="FFFFFF"/>
          </a:solidFill>
          <a:ln cap="flat"/>
        </p:spPr>
      </p:sp>
      <p:sp>
        <p:nvSpPr>
          <p:cNvPr id="62468" name="Text Placeholder 10444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451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4515" name="Slide Image Placeholder 105472"/>
          <p:cNvSpPr>
            <a:spLocks noGrp="1"/>
          </p:cNvSpPr>
          <p:nvPr>
            <p:ph type="sldImg"/>
          </p:nvPr>
        </p:nvSpPr>
        <p:spPr>
          <a:xfrm>
            <a:off x="1143000" y="685800"/>
            <a:ext cx="4572000" cy="3429000"/>
          </a:xfrm>
          <a:solidFill>
            <a:srgbClr val="FFFFFF"/>
          </a:solidFill>
          <a:ln cap="flat"/>
        </p:spPr>
      </p:sp>
      <p:sp>
        <p:nvSpPr>
          <p:cNvPr id="64516" name="Text Placeholder 10547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656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6563" name="Slide Image Placeholder 106496"/>
          <p:cNvSpPr>
            <a:spLocks noGrp="1"/>
          </p:cNvSpPr>
          <p:nvPr>
            <p:ph type="sldImg"/>
          </p:nvPr>
        </p:nvSpPr>
        <p:spPr>
          <a:xfrm>
            <a:off x="1143000" y="685800"/>
            <a:ext cx="4572000" cy="3429000"/>
          </a:xfrm>
          <a:solidFill>
            <a:srgbClr val="FFFFFF"/>
          </a:solidFill>
          <a:ln cap="flat"/>
        </p:spPr>
      </p:sp>
      <p:sp>
        <p:nvSpPr>
          <p:cNvPr id="66564" name="Text Placeholder 1064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065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0659" name="Slide Image Placeholder 108544"/>
          <p:cNvSpPr>
            <a:spLocks noGrp="1"/>
          </p:cNvSpPr>
          <p:nvPr>
            <p:ph type="sldImg"/>
          </p:nvPr>
        </p:nvSpPr>
        <p:spPr>
          <a:xfrm>
            <a:off x="1143000" y="685800"/>
            <a:ext cx="4572000" cy="3429000"/>
          </a:xfrm>
          <a:solidFill>
            <a:srgbClr val="FFFFFF"/>
          </a:solidFill>
          <a:ln cap="flat"/>
        </p:spPr>
      </p:sp>
      <p:sp>
        <p:nvSpPr>
          <p:cNvPr id="70660" name="Text Placeholder 1085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861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68611" name="Slide Image Placeholder 107520"/>
          <p:cNvSpPr>
            <a:spLocks noGrp="1"/>
          </p:cNvSpPr>
          <p:nvPr>
            <p:ph type="sldImg"/>
          </p:nvPr>
        </p:nvSpPr>
        <p:spPr>
          <a:xfrm>
            <a:off x="1143000" y="685800"/>
            <a:ext cx="4572000" cy="3429000"/>
          </a:xfrm>
          <a:solidFill>
            <a:srgbClr val="FFFFFF"/>
          </a:solidFill>
          <a:ln cap="flat"/>
        </p:spPr>
      </p:sp>
      <p:sp>
        <p:nvSpPr>
          <p:cNvPr id="68612" name="Text Placeholder 1075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065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0659" name="Slide Image Placeholder 108544"/>
          <p:cNvSpPr>
            <a:spLocks noGrp="1"/>
          </p:cNvSpPr>
          <p:nvPr>
            <p:ph type="sldImg"/>
          </p:nvPr>
        </p:nvSpPr>
        <p:spPr>
          <a:xfrm>
            <a:off x="1143000" y="685800"/>
            <a:ext cx="4572000" cy="3429000"/>
          </a:xfrm>
          <a:solidFill>
            <a:srgbClr val="FFFFFF"/>
          </a:solidFill>
          <a:ln cap="flat"/>
        </p:spPr>
      </p:sp>
      <p:sp>
        <p:nvSpPr>
          <p:cNvPr id="70660" name="Text Placeholder 1085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270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2707" name="Slide Image Placeholder 109568"/>
          <p:cNvSpPr>
            <a:spLocks noGrp="1"/>
          </p:cNvSpPr>
          <p:nvPr>
            <p:ph type="sldImg"/>
          </p:nvPr>
        </p:nvSpPr>
        <p:spPr>
          <a:xfrm>
            <a:off x="1143000" y="685800"/>
            <a:ext cx="4572000" cy="3429000"/>
          </a:xfrm>
          <a:solidFill>
            <a:srgbClr val="FFFFFF"/>
          </a:solidFill>
          <a:ln cap="flat"/>
        </p:spPr>
      </p:sp>
      <p:sp>
        <p:nvSpPr>
          <p:cNvPr id="72708" name="Text Placeholder 10956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75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4755" name="Slide Image Placeholder 110592"/>
          <p:cNvSpPr>
            <a:spLocks noGrp="1"/>
          </p:cNvSpPr>
          <p:nvPr>
            <p:ph type="sldImg"/>
          </p:nvPr>
        </p:nvSpPr>
        <p:spPr>
          <a:xfrm>
            <a:off x="1143000" y="685800"/>
            <a:ext cx="4572000" cy="3429000"/>
          </a:xfrm>
          <a:solidFill>
            <a:srgbClr val="FFFFFF"/>
          </a:solidFill>
          <a:ln cap="flat"/>
        </p:spPr>
      </p:sp>
      <p:sp>
        <p:nvSpPr>
          <p:cNvPr id="74756" name="Text Placeholder 11059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270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2707" name="Slide Image Placeholder 109568"/>
          <p:cNvSpPr>
            <a:spLocks noGrp="1"/>
          </p:cNvSpPr>
          <p:nvPr>
            <p:ph type="sldImg"/>
          </p:nvPr>
        </p:nvSpPr>
        <p:spPr>
          <a:xfrm>
            <a:off x="1143000" y="685800"/>
            <a:ext cx="4572000" cy="3429000"/>
          </a:xfrm>
          <a:solidFill>
            <a:srgbClr val="FFFFFF"/>
          </a:solidFill>
          <a:ln cap="flat"/>
        </p:spPr>
      </p:sp>
      <p:sp>
        <p:nvSpPr>
          <p:cNvPr id="72708" name="Text Placeholder 10956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885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78851" name="Slide Image Placeholder 112640"/>
          <p:cNvSpPr>
            <a:spLocks noGrp="1"/>
          </p:cNvSpPr>
          <p:nvPr>
            <p:ph type="sldImg"/>
          </p:nvPr>
        </p:nvSpPr>
        <p:spPr>
          <a:xfrm>
            <a:off x="1143000" y="685800"/>
            <a:ext cx="4572000" cy="3429000"/>
          </a:xfrm>
          <a:solidFill>
            <a:srgbClr val="FFFFFF"/>
          </a:solidFill>
          <a:ln cap="flat"/>
        </p:spPr>
      </p:sp>
      <p:sp>
        <p:nvSpPr>
          <p:cNvPr id="78852" name="Text Placeholder 11264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21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9219" name="Slide Image Placeholder 80896"/>
          <p:cNvSpPr>
            <a:spLocks noGrp="1"/>
          </p:cNvSpPr>
          <p:nvPr>
            <p:ph type="sldImg"/>
          </p:nvPr>
        </p:nvSpPr>
        <p:spPr>
          <a:xfrm>
            <a:off x="1143000" y="685800"/>
            <a:ext cx="4572000" cy="3429000"/>
          </a:xfrm>
          <a:solidFill>
            <a:srgbClr val="FFFFFF"/>
          </a:solidFill>
          <a:ln cap="flat"/>
        </p:spPr>
      </p:sp>
      <p:sp>
        <p:nvSpPr>
          <p:cNvPr id="9220" name="Text Placeholder 808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089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0899" name="Slide Image Placeholder 113664"/>
          <p:cNvSpPr>
            <a:spLocks noGrp="1"/>
          </p:cNvSpPr>
          <p:nvPr>
            <p:ph type="sldImg"/>
          </p:nvPr>
        </p:nvSpPr>
        <p:spPr>
          <a:xfrm>
            <a:off x="1143000" y="685800"/>
            <a:ext cx="4572000" cy="3429000"/>
          </a:xfrm>
          <a:solidFill>
            <a:srgbClr val="FFFFFF"/>
          </a:solidFill>
          <a:ln cap="flat"/>
        </p:spPr>
      </p:sp>
      <p:sp>
        <p:nvSpPr>
          <p:cNvPr id="80900" name="Text Placeholder 11366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294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2947" name="Slide Image Placeholder 114688"/>
          <p:cNvSpPr>
            <a:spLocks noGrp="1"/>
          </p:cNvSpPr>
          <p:nvPr>
            <p:ph type="sldImg"/>
          </p:nvPr>
        </p:nvSpPr>
        <p:spPr>
          <a:xfrm>
            <a:off x="1143000" y="685800"/>
            <a:ext cx="4572000" cy="3429000"/>
          </a:xfrm>
          <a:solidFill>
            <a:srgbClr val="FFFFFF"/>
          </a:solidFill>
          <a:ln cap="flat"/>
        </p:spPr>
      </p:sp>
      <p:sp>
        <p:nvSpPr>
          <p:cNvPr id="82948" name="Text Placeholder 11468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499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4995" name="Slide Image Placeholder 115712"/>
          <p:cNvSpPr>
            <a:spLocks noGrp="1"/>
          </p:cNvSpPr>
          <p:nvPr>
            <p:ph type="sldImg"/>
          </p:nvPr>
        </p:nvSpPr>
        <p:spPr>
          <a:xfrm>
            <a:off x="1143000" y="685800"/>
            <a:ext cx="4572000" cy="3429000"/>
          </a:xfrm>
          <a:solidFill>
            <a:srgbClr val="FFFFFF"/>
          </a:solidFill>
          <a:ln cap="flat"/>
        </p:spPr>
      </p:sp>
      <p:sp>
        <p:nvSpPr>
          <p:cNvPr id="84996" name="Text Placeholder 11571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704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7043" name="Slide Image Placeholder 116736"/>
          <p:cNvSpPr>
            <a:spLocks noGrp="1"/>
          </p:cNvSpPr>
          <p:nvPr>
            <p:ph type="sldImg"/>
          </p:nvPr>
        </p:nvSpPr>
        <p:spPr>
          <a:xfrm>
            <a:off x="1143000" y="685800"/>
            <a:ext cx="4572000" cy="3429000"/>
          </a:xfrm>
          <a:solidFill>
            <a:srgbClr val="FFFFFF"/>
          </a:solidFill>
          <a:ln cap="flat"/>
        </p:spPr>
      </p:sp>
      <p:sp>
        <p:nvSpPr>
          <p:cNvPr id="87044" name="Text Placeholder 11673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909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89091" name="Slide Image Placeholder 117760"/>
          <p:cNvSpPr>
            <a:spLocks noGrp="1"/>
          </p:cNvSpPr>
          <p:nvPr>
            <p:ph type="sldImg"/>
          </p:nvPr>
        </p:nvSpPr>
        <p:spPr>
          <a:xfrm>
            <a:off x="1143000" y="685800"/>
            <a:ext cx="4572000" cy="3429000"/>
          </a:xfrm>
          <a:solidFill>
            <a:srgbClr val="FFFFFF"/>
          </a:solidFill>
          <a:ln cap="flat"/>
        </p:spPr>
      </p:sp>
      <p:sp>
        <p:nvSpPr>
          <p:cNvPr id="89092" name="Text Placeholder 11776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113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91139" name="Slide Image Placeholder 118784"/>
          <p:cNvSpPr>
            <a:spLocks noGrp="1"/>
          </p:cNvSpPr>
          <p:nvPr>
            <p:ph type="sldImg"/>
          </p:nvPr>
        </p:nvSpPr>
        <p:spPr>
          <a:xfrm>
            <a:off x="1143000" y="685800"/>
            <a:ext cx="4572000" cy="3429000"/>
          </a:xfrm>
          <a:solidFill>
            <a:srgbClr val="FFFFFF"/>
          </a:solidFill>
          <a:ln cap="flat"/>
        </p:spPr>
      </p:sp>
      <p:sp>
        <p:nvSpPr>
          <p:cNvPr id="91140" name="Text Placeholder 11878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318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93187" name="Slide Image Placeholder 119808"/>
          <p:cNvSpPr>
            <a:spLocks noGrp="1"/>
          </p:cNvSpPr>
          <p:nvPr>
            <p:ph type="sldImg"/>
          </p:nvPr>
        </p:nvSpPr>
        <p:spPr>
          <a:xfrm>
            <a:off x="1143000" y="685800"/>
            <a:ext cx="4572000" cy="3429000"/>
          </a:xfrm>
          <a:solidFill>
            <a:srgbClr val="FFFFFF"/>
          </a:solidFill>
          <a:ln cap="flat"/>
        </p:spPr>
      </p:sp>
      <p:sp>
        <p:nvSpPr>
          <p:cNvPr id="93188" name="Text Placeholder 11980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523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95235" name="Slide Image Placeholder 120832"/>
          <p:cNvSpPr>
            <a:spLocks noGrp="1"/>
          </p:cNvSpPr>
          <p:nvPr>
            <p:ph type="sldImg"/>
          </p:nvPr>
        </p:nvSpPr>
        <p:spPr>
          <a:xfrm>
            <a:off x="1143000" y="685800"/>
            <a:ext cx="4572000" cy="3429000"/>
          </a:xfrm>
          <a:solidFill>
            <a:srgbClr val="FFFFFF"/>
          </a:solidFill>
          <a:ln cap="flat"/>
        </p:spPr>
      </p:sp>
      <p:sp>
        <p:nvSpPr>
          <p:cNvPr id="95236" name="Text Placeholder 12083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933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99331" name="Slide Image Placeholder 122880"/>
          <p:cNvSpPr>
            <a:spLocks noGrp="1"/>
          </p:cNvSpPr>
          <p:nvPr>
            <p:ph type="sldImg"/>
          </p:nvPr>
        </p:nvSpPr>
        <p:spPr>
          <a:xfrm>
            <a:off x="1143000" y="685800"/>
            <a:ext cx="4572000" cy="3429000"/>
          </a:xfrm>
          <a:solidFill>
            <a:srgbClr val="FFFFFF"/>
          </a:solidFill>
          <a:ln cap="flat"/>
        </p:spPr>
      </p:sp>
      <p:sp>
        <p:nvSpPr>
          <p:cNvPr id="99332" name="Text Placeholder 12288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137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1379" name="Slide Image Placeholder 123904"/>
          <p:cNvSpPr>
            <a:spLocks noGrp="1"/>
          </p:cNvSpPr>
          <p:nvPr>
            <p:ph type="sldImg"/>
          </p:nvPr>
        </p:nvSpPr>
        <p:spPr>
          <a:xfrm>
            <a:off x="1143000" y="685800"/>
            <a:ext cx="4572000" cy="3429000"/>
          </a:xfrm>
          <a:solidFill>
            <a:srgbClr val="FFFFFF"/>
          </a:solidFill>
          <a:ln cap="flat"/>
        </p:spPr>
      </p:sp>
      <p:sp>
        <p:nvSpPr>
          <p:cNvPr id="101380" name="Text Placeholder 12390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342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3427" name="Slide Image Placeholder 124928"/>
          <p:cNvSpPr>
            <a:spLocks noGrp="1"/>
          </p:cNvSpPr>
          <p:nvPr>
            <p:ph type="sldImg"/>
          </p:nvPr>
        </p:nvSpPr>
        <p:spPr>
          <a:xfrm>
            <a:off x="1143000" y="685800"/>
            <a:ext cx="4572000" cy="3429000"/>
          </a:xfrm>
          <a:solidFill>
            <a:srgbClr val="FFFFFF"/>
          </a:solidFill>
          <a:ln cap="flat"/>
        </p:spPr>
      </p:sp>
      <p:sp>
        <p:nvSpPr>
          <p:cNvPr id="103428" name="Text Placeholder 12492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547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5475" name="Slide Image Placeholder 125952"/>
          <p:cNvSpPr>
            <a:spLocks noGrp="1"/>
          </p:cNvSpPr>
          <p:nvPr>
            <p:ph type="sldImg"/>
          </p:nvPr>
        </p:nvSpPr>
        <p:spPr>
          <a:xfrm>
            <a:off x="1143000" y="685800"/>
            <a:ext cx="4572000" cy="3429000"/>
          </a:xfrm>
          <a:solidFill>
            <a:srgbClr val="FFFFFF"/>
          </a:solidFill>
          <a:ln cap="flat"/>
        </p:spPr>
      </p:sp>
      <p:sp>
        <p:nvSpPr>
          <p:cNvPr id="105476" name="Text Placeholder 12595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752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7523" name="Slide Image Placeholder 126976"/>
          <p:cNvSpPr>
            <a:spLocks noGrp="1"/>
          </p:cNvSpPr>
          <p:nvPr>
            <p:ph type="sldImg"/>
          </p:nvPr>
        </p:nvSpPr>
        <p:spPr>
          <a:xfrm>
            <a:off x="1143000" y="685800"/>
            <a:ext cx="4572000" cy="3429000"/>
          </a:xfrm>
          <a:solidFill>
            <a:srgbClr val="FFFFFF"/>
          </a:solidFill>
          <a:ln cap="flat"/>
        </p:spPr>
      </p:sp>
      <p:sp>
        <p:nvSpPr>
          <p:cNvPr id="107524" name="Text Placeholder 12697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957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09571" name="Slide Image Placeholder 128000"/>
          <p:cNvSpPr>
            <a:spLocks noGrp="1"/>
          </p:cNvSpPr>
          <p:nvPr>
            <p:ph type="sldImg"/>
          </p:nvPr>
        </p:nvSpPr>
        <p:spPr>
          <a:xfrm>
            <a:off x="1143000" y="685800"/>
            <a:ext cx="4572000" cy="3429000"/>
          </a:xfrm>
          <a:solidFill>
            <a:srgbClr val="FFFFFF"/>
          </a:solidFill>
          <a:ln cap="flat"/>
        </p:spPr>
      </p:sp>
      <p:sp>
        <p:nvSpPr>
          <p:cNvPr id="109572" name="Text Placeholder 12800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161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1619" name="Slide Image Placeholder 129024"/>
          <p:cNvSpPr>
            <a:spLocks noGrp="1"/>
          </p:cNvSpPr>
          <p:nvPr>
            <p:ph type="sldImg"/>
          </p:nvPr>
        </p:nvSpPr>
        <p:spPr>
          <a:xfrm>
            <a:off x="1143000" y="685800"/>
            <a:ext cx="4572000" cy="3429000"/>
          </a:xfrm>
          <a:solidFill>
            <a:srgbClr val="FFFFFF"/>
          </a:solidFill>
          <a:ln cap="flat"/>
        </p:spPr>
      </p:sp>
      <p:sp>
        <p:nvSpPr>
          <p:cNvPr id="111620" name="Text Placeholder 12902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36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3667" name="Slide Image Placeholder 130048"/>
          <p:cNvSpPr>
            <a:spLocks noGrp="1"/>
          </p:cNvSpPr>
          <p:nvPr>
            <p:ph type="sldImg"/>
          </p:nvPr>
        </p:nvSpPr>
        <p:spPr>
          <a:xfrm>
            <a:off x="1143000" y="685800"/>
            <a:ext cx="4572000" cy="3429000"/>
          </a:xfrm>
          <a:solidFill>
            <a:srgbClr val="FFFFFF"/>
          </a:solidFill>
          <a:ln cap="flat"/>
        </p:spPr>
      </p:sp>
      <p:sp>
        <p:nvSpPr>
          <p:cNvPr id="113668" name="Text Placeholder 13004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571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5715" name="Slide Image Placeholder 131072"/>
          <p:cNvSpPr>
            <a:spLocks noGrp="1"/>
          </p:cNvSpPr>
          <p:nvPr>
            <p:ph type="sldImg"/>
          </p:nvPr>
        </p:nvSpPr>
        <p:spPr>
          <a:xfrm>
            <a:off x="1143000" y="685800"/>
            <a:ext cx="4572000" cy="3429000"/>
          </a:xfrm>
          <a:solidFill>
            <a:srgbClr val="FFFFFF"/>
          </a:solidFill>
          <a:ln cap="flat"/>
        </p:spPr>
      </p:sp>
      <p:sp>
        <p:nvSpPr>
          <p:cNvPr id="115716" name="Text Placeholder 13107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776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7763" name="Slide Image Placeholder 132096"/>
          <p:cNvSpPr>
            <a:spLocks noGrp="1"/>
          </p:cNvSpPr>
          <p:nvPr>
            <p:ph type="sldImg"/>
          </p:nvPr>
        </p:nvSpPr>
        <p:spPr>
          <a:xfrm>
            <a:off x="1143000" y="685800"/>
            <a:ext cx="4572000" cy="3429000"/>
          </a:xfrm>
          <a:solidFill>
            <a:srgbClr val="FFFFFF"/>
          </a:solidFill>
          <a:ln cap="flat"/>
        </p:spPr>
      </p:sp>
      <p:sp>
        <p:nvSpPr>
          <p:cNvPr id="117764" name="Text Placeholder 1320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776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7763" name="Slide Image Placeholder 132096"/>
          <p:cNvSpPr>
            <a:spLocks noGrp="1"/>
          </p:cNvSpPr>
          <p:nvPr>
            <p:ph type="sldImg"/>
          </p:nvPr>
        </p:nvSpPr>
        <p:spPr>
          <a:xfrm>
            <a:off x="1143000" y="685800"/>
            <a:ext cx="4572000" cy="3429000"/>
          </a:xfrm>
          <a:solidFill>
            <a:srgbClr val="FFFFFF"/>
          </a:solidFill>
          <a:ln cap="flat"/>
        </p:spPr>
      </p:sp>
      <p:sp>
        <p:nvSpPr>
          <p:cNvPr id="117764" name="Text Placeholder 1320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776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7763" name="Slide Image Placeholder 132096"/>
          <p:cNvSpPr>
            <a:spLocks noGrp="1"/>
          </p:cNvSpPr>
          <p:nvPr>
            <p:ph type="sldImg"/>
          </p:nvPr>
        </p:nvSpPr>
        <p:spPr>
          <a:xfrm>
            <a:off x="1143000" y="685800"/>
            <a:ext cx="4572000" cy="3429000"/>
          </a:xfrm>
          <a:solidFill>
            <a:srgbClr val="FFFFFF"/>
          </a:solidFill>
          <a:ln cap="flat"/>
        </p:spPr>
      </p:sp>
      <p:sp>
        <p:nvSpPr>
          <p:cNvPr id="117764" name="Text Placeholder 13209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267" name="Slide Image Placeholder 81920"/>
          <p:cNvSpPr>
            <a:spLocks noGrp="1"/>
          </p:cNvSpPr>
          <p:nvPr>
            <p:ph type="sldImg"/>
          </p:nvPr>
        </p:nvSpPr>
        <p:spPr>
          <a:xfrm>
            <a:off x="1143000" y="685800"/>
            <a:ext cx="4572000" cy="3429000"/>
          </a:xfrm>
          <a:solidFill>
            <a:srgbClr val="FFFFFF"/>
          </a:solidFill>
          <a:ln cap="flat"/>
        </p:spPr>
      </p:sp>
      <p:sp>
        <p:nvSpPr>
          <p:cNvPr id="11268" name="Text Placeholder 819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981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9811" name="Slide Image Placeholder 133120"/>
          <p:cNvSpPr>
            <a:spLocks noGrp="1"/>
          </p:cNvSpPr>
          <p:nvPr>
            <p:ph type="sldImg"/>
          </p:nvPr>
        </p:nvSpPr>
        <p:spPr>
          <a:xfrm>
            <a:off x="1143000" y="685800"/>
            <a:ext cx="4572000" cy="3429000"/>
          </a:xfrm>
          <a:solidFill>
            <a:srgbClr val="FFFFFF"/>
          </a:solidFill>
          <a:ln cap="flat"/>
        </p:spPr>
      </p:sp>
      <p:sp>
        <p:nvSpPr>
          <p:cNvPr id="119812" name="Text Placeholder 1331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981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19811" name="Slide Image Placeholder 133120"/>
          <p:cNvSpPr>
            <a:spLocks noGrp="1"/>
          </p:cNvSpPr>
          <p:nvPr>
            <p:ph type="sldImg"/>
          </p:nvPr>
        </p:nvSpPr>
        <p:spPr>
          <a:xfrm>
            <a:off x="1143000" y="685800"/>
            <a:ext cx="4572000" cy="3429000"/>
          </a:xfrm>
          <a:solidFill>
            <a:srgbClr val="FFFFFF"/>
          </a:solidFill>
          <a:ln cap="flat"/>
        </p:spPr>
      </p:sp>
      <p:sp>
        <p:nvSpPr>
          <p:cNvPr id="119812" name="Text Placeholder 13312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185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21859" name="Slide Image Placeholder 134144"/>
          <p:cNvSpPr>
            <a:spLocks noGrp="1"/>
          </p:cNvSpPr>
          <p:nvPr>
            <p:ph type="sldImg"/>
          </p:nvPr>
        </p:nvSpPr>
        <p:spPr>
          <a:xfrm>
            <a:off x="1143000" y="685800"/>
            <a:ext cx="4572000" cy="3429000"/>
          </a:xfrm>
          <a:solidFill>
            <a:srgbClr val="FFFFFF"/>
          </a:solidFill>
          <a:ln cap="flat"/>
        </p:spPr>
      </p:sp>
      <p:sp>
        <p:nvSpPr>
          <p:cNvPr id="121860" name="Text Placeholder 1341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185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21859" name="Slide Image Placeholder 134144"/>
          <p:cNvSpPr>
            <a:spLocks noGrp="1"/>
          </p:cNvSpPr>
          <p:nvPr>
            <p:ph type="sldImg"/>
          </p:nvPr>
        </p:nvSpPr>
        <p:spPr>
          <a:xfrm>
            <a:off x="1143000" y="685800"/>
            <a:ext cx="4572000" cy="3429000"/>
          </a:xfrm>
          <a:solidFill>
            <a:srgbClr val="FFFFFF"/>
          </a:solidFill>
          <a:ln cap="flat"/>
        </p:spPr>
      </p:sp>
      <p:sp>
        <p:nvSpPr>
          <p:cNvPr id="121860" name="Text Placeholder 1341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185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21859" name="Slide Image Placeholder 134144"/>
          <p:cNvSpPr>
            <a:spLocks noGrp="1"/>
          </p:cNvSpPr>
          <p:nvPr>
            <p:ph type="sldImg"/>
          </p:nvPr>
        </p:nvSpPr>
        <p:spPr>
          <a:xfrm>
            <a:off x="1143000" y="685800"/>
            <a:ext cx="4572000" cy="3429000"/>
          </a:xfrm>
          <a:solidFill>
            <a:srgbClr val="FFFFFF"/>
          </a:solidFill>
          <a:ln cap="flat"/>
        </p:spPr>
      </p:sp>
      <p:sp>
        <p:nvSpPr>
          <p:cNvPr id="121860" name="Text Placeholder 1341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2098"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32099" name="Slide Image Placeholder 139264"/>
          <p:cNvSpPr>
            <a:spLocks noGrp="1"/>
          </p:cNvSpPr>
          <p:nvPr>
            <p:ph type="sldImg"/>
          </p:nvPr>
        </p:nvSpPr>
        <p:spPr>
          <a:xfrm>
            <a:off x="1143000" y="685800"/>
            <a:ext cx="4572000" cy="3429000"/>
          </a:xfrm>
          <a:solidFill>
            <a:srgbClr val="FFFFFF"/>
          </a:solidFill>
          <a:ln cap="flat"/>
        </p:spPr>
      </p:sp>
      <p:sp>
        <p:nvSpPr>
          <p:cNvPr id="132100" name="Text Placeholder 13926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4386"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4387" name="Slide Image Placeholder 145408"/>
          <p:cNvSpPr>
            <a:spLocks noGrp="1"/>
          </p:cNvSpPr>
          <p:nvPr>
            <p:ph type="sldImg"/>
          </p:nvPr>
        </p:nvSpPr>
        <p:spPr>
          <a:xfrm>
            <a:off x="1143000" y="685800"/>
            <a:ext cx="4572000" cy="3429000"/>
          </a:xfrm>
          <a:solidFill>
            <a:srgbClr val="FFFFFF"/>
          </a:solidFill>
          <a:ln cap="flat"/>
        </p:spPr>
      </p:sp>
      <p:sp>
        <p:nvSpPr>
          <p:cNvPr id="144388" name="Text Placeholder 145409"/>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643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6435" name="Slide Image Placeholder 146432"/>
          <p:cNvSpPr>
            <a:spLocks noGrp="1"/>
          </p:cNvSpPr>
          <p:nvPr>
            <p:ph type="sldImg"/>
          </p:nvPr>
        </p:nvSpPr>
        <p:spPr>
          <a:xfrm>
            <a:off x="1143000" y="685800"/>
            <a:ext cx="4572000" cy="3429000"/>
          </a:xfrm>
          <a:solidFill>
            <a:srgbClr val="FFFFFF"/>
          </a:solidFill>
          <a:ln cap="flat"/>
        </p:spPr>
      </p:sp>
      <p:sp>
        <p:nvSpPr>
          <p:cNvPr id="146436" name="Text Placeholder 14643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848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8483" name="Slide Image Placeholder 147456"/>
          <p:cNvSpPr>
            <a:spLocks noGrp="1"/>
          </p:cNvSpPr>
          <p:nvPr>
            <p:ph type="sldImg"/>
          </p:nvPr>
        </p:nvSpPr>
        <p:spPr>
          <a:xfrm>
            <a:off x="1143000" y="685800"/>
            <a:ext cx="4572000" cy="3429000"/>
          </a:xfrm>
          <a:solidFill>
            <a:srgbClr val="FFFFFF"/>
          </a:solidFill>
          <a:ln cap="flat"/>
        </p:spPr>
      </p:sp>
      <p:sp>
        <p:nvSpPr>
          <p:cNvPr id="148484" name="Text Placeholder 14745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8482"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48483" name="Slide Image Placeholder 147456"/>
          <p:cNvSpPr>
            <a:spLocks noGrp="1"/>
          </p:cNvSpPr>
          <p:nvPr>
            <p:ph type="sldImg"/>
          </p:nvPr>
        </p:nvSpPr>
        <p:spPr>
          <a:xfrm>
            <a:off x="1143000" y="685800"/>
            <a:ext cx="4572000" cy="3429000"/>
          </a:xfrm>
          <a:solidFill>
            <a:srgbClr val="FFFFFF"/>
          </a:solidFill>
          <a:ln cap="flat"/>
        </p:spPr>
      </p:sp>
      <p:sp>
        <p:nvSpPr>
          <p:cNvPr id="148484" name="Text Placeholder 14745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31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3315" name="Slide Image Placeholder 82944"/>
          <p:cNvSpPr>
            <a:spLocks noGrp="1"/>
          </p:cNvSpPr>
          <p:nvPr>
            <p:ph type="sldImg"/>
          </p:nvPr>
        </p:nvSpPr>
        <p:spPr>
          <a:xfrm>
            <a:off x="1143000" y="685800"/>
            <a:ext cx="4572000" cy="3429000"/>
          </a:xfrm>
          <a:solidFill>
            <a:srgbClr val="FFFFFF"/>
          </a:solidFill>
          <a:ln cap="flat"/>
        </p:spPr>
      </p:sp>
      <p:sp>
        <p:nvSpPr>
          <p:cNvPr id="13316" name="Text Placeholder 829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053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50531" name="Slide Image Placeholder 148480"/>
          <p:cNvSpPr>
            <a:spLocks noGrp="1"/>
          </p:cNvSpPr>
          <p:nvPr>
            <p:ph type="sldImg"/>
          </p:nvPr>
        </p:nvSpPr>
        <p:spPr>
          <a:xfrm>
            <a:off x="1143000" y="685800"/>
            <a:ext cx="4572000" cy="3429000"/>
          </a:xfrm>
          <a:solidFill>
            <a:srgbClr val="FFFFFF"/>
          </a:solidFill>
          <a:ln cap="flat"/>
        </p:spPr>
      </p:sp>
      <p:sp>
        <p:nvSpPr>
          <p:cNvPr id="150532" name="Text Placeholder 148481"/>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667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56675" name="Slide Image Placeholder 151552"/>
          <p:cNvSpPr>
            <a:spLocks noGrp="1"/>
          </p:cNvSpPr>
          <p:nvPr>
            <p:ph type="sldImg"/>
          </p:nvPr>
        </p:nvSpPr>
        <p:spPr>
          <a:xfrm>
            <a:off x="1143000" y="685800"/>
            <a:ext cx="4572000" cy="3429000"/>
          </a:xfrm>
          <a:solidFill>
            <a:srgbClr val="FFFFFF"/>
          </a:solidFill>
          <a:ln cap="flat"/>
        </p:spPr>
      </p:sp>
      <p:sp>
        <p:nvSpPr>
          <p:cNvPr id="156676" name="Text Placeholder 151553"/>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31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13315" name="Slide Image Placeholder 82944"/>
          <p:cNvSpPr>
            <a:spLocks noGrp="1"/>
          </p:cNvSpPr>
          <p:nvPr>
            <p:ph type="sldImg"/>
          </p:nvPr>
        </p:nvSpPr>
        <p:spPr>
          <a:xfrm>
            <a:off x="1143000" y="685800"/>
            <a:ext cx="4572000" cy="3429000"/>
          </a:xfrm>
          <a:solidFill>
            <a:srgbClr val="FFFFFF"/>
          </a:solidFill>
          <a:ln cap="flat"/>
        </p:spPr>
      </p:sp>
      <p:sp>
        <p:nvSpPr>
          <p:cNvPr id="13316" name="Text Placeholder 8294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3554"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3555" name="Slide Image Placeholder 88064"/>
          <p:cNvSpPr>
            <a:spLocks noGrp="1"/>
          </p:cNvSpPr>
          <p:nvPr>
            <p:ph type="sldImg"/>
          </p:nvPr>
        </p:nvSpPr>
        <p:spPr>
          <a:xfrm>
            <a:off x="1143000" y="685800"/>
            <a:ext cx="4572000" cy="3429000"/>
          </a:xfrm>
          <a:solidFill>
            <a:srgbClr val="FFFFFF"/>
          </a:solidFill>
          <a:ln cap="flat"/>
        </p:spPr>
      </p:sp>
      <p:sp>
        <p:nvSpPr>
          <p:cNvPr id="23556" name="Text Placeholder 88065"/>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7650" name="Slide Number Placeholder 1"/>
          <p:cNvSpPr/>
          <p:nvPr>
            <p:ph type="sldNum" sz="quarter"/>
          </p:nvPr>
        </p:nvSpPr>
        <p:spPr>
          <a:xfrm>
            <a:off x="3884613" y="8685213"/>
            <a:ext cx="2968625" cy="454025"/>
          </a:xfrm>
          <a:prstGeom prst="rect">
            <a:avLst/>
          </a:prstGeom>
          <a:noFill/>
          <a:ln w="9525">
            <a:noFill/>
          </a:ln>
        </p:spPr>
        <p:txBody>
          <a:bodyPr wrap="square" lIns="90000" tIns="46800" rIns="90000" bIns="46800" anchor="b" anchorCtr="0"/>
          <a:p>
            <a:pPr marL="215900" lvl="0" indent="-213995" algn="r" defTabSz="457200">
              <a:buClrTx/>
              <a:buSzPct val="45000"/>
              <a:buFontTx/>
              <a:tabLst>
                <a:tab pos="723900" algn="l"/>
                <a:tab pos="1447800" algn="l"/>
                <a:tab pos="2171700" algn="l"/>
                <a:tab pos="2895600" algn="l"/>
              </a:tabLst>
            </a:pPr>
            <a:fld id="{9A0DB2DC-4C9A-4742-B13C-FB6460FD3503}" type="slidenum">
              <a:rPr lang="ru-RU" altLang="x-none" sz="1200" dirty="0" err="1">
                <a:latin typeface="Times New Roman" panose="02020603050405020304" pitchFamily="16" charset="0"/>
                <a:ea typeface="Arial Unicode MS" charset="-122"/>
              </a:rPr>
            </a:fld>
            <a:endParaRPr lang="ru-RU" altLang="x-none" sz="1200" dirty="0" err="1">
              <a:latin typeface="Times New Roman" panose="02020603050405020304" pitchFamily="16" charset="0"/>
              <a:ea typeface="Arial Unicode MS" charset="-122"/>
            </a:endParaRPr>
          </a:p>
        </p:txBody>
      </p:sp>
      <p:sp>
        <p:nvSpPr>
          <p:cNvPr id="27651" name="Slide Image Placeholder 91136"/>
          <p:cNvSpPr>
            <a:spLocks noGrp="1"/>
          </p:cNvSpPr>
          <p:nvPr>
            <p:ph type="sldImg"/>
          </p:nvPr>
        </p:nvSpPr>
        <p:spPr>
          <a:xfrm>
            <a:off x="1143000" y="685800"/>
            <a:ext cx="4572000" cy="3429000"/>
          </a:xfrm>
          <a:solidFill>
            <a:srgbClr val="FFFFFF"/>
          </a:solidFill>
          <a:ln cap="flat"/>
        </p:spPr>
      </p:sp>
      <p:sp>
        <p:nvSpPr>
          <p:cNvPr id="27652" name="Text Placeholder 91137"/>
          <p:cNvSpPr>
            <a:spLocks noGrp="1"/>
          </p:cNvSpPr>
          <p:nvPr>
            <p:ph type="body"/>
          </p:nvPr>
        </p:nvSpPr>
        <p:spPr>
          <a:xfrm>
            <a:off x="685800" y="4343400"/>
            <a:ext cx="5486400" cy="4114800"/>
          </a:xfrm>
        </p:spPr>
        <p:txBody>
          <a:bodyPr wrap="none" lIns="90000" tIns="46800" rIns="90000" bIns="46800" anchor="ctr" anchorCtr="0"/>
          <a:p>
            <a:pPr lvl="0"/>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7235" y="228600"/>
            <a:ext cx="2083991" cy="57880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5263" y="228600"/>
            <a:ext cx="6131160" cy="57880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9629" y="1600200"/>
            <a:ext cx="3881596" cy="441642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1026" name="Group 1024"/>
          <p:cNvGrpSpPr/>
          <p:nvPr/>
        </p:nvGrpSpPr>
        <p:grpSpPr>
          <a:xfrm>
            <a:off x="0" y="152400"/>
            <a:ext cx="8683625" cy="6092825"/>
            <a:chOff x="0" y="96"/>
            <a:chExt cx="5470" cy="3838"/>
          </a:xfrm>
        </p:grpSpPr>
        <p:sp>
          <p:nvSpPr>
            <p:cNvPr id="1027" name="Rounded Rectangle 1025"/>
            <p:cNvSpPr/>
            <p:nvPr/>
          </p:nvSpPr>
          <p:spPr>
            <a:xfrm>
              <a:off x="240" y="336"/>
              <a:ext cx="5230" cy="3598"/>
            </a:xfrm>
            <a:prstGeom prst="roundRect">
              <a:avLst>
                <a:gd name="adj" fmla="val 1372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1028" name="Freeform 1026"/>
            <p:cNvSpPr/>
            <p:nvPr/>
          </p:nvSpPr>
          <p:spPr>
            <a:xfrm>
              <a:off x="0" y="96"/>
              <a:ext cx="5374" cy="766"/>
            </a:xfrm>
            <a:custGeom>
              <a:avLst/>
              <a:gdLst/>
              <a:ahLst/>
              <a:cxnLst>
                <a:cxn ang="0">
                  <a:pos x="0" y="0"/>
                </a:cxn>
                <a:cxn ang="0">
                  <a:pos x="2" y="0"/>
                </a:cxn>
                <a:cxn ang="0">
                  <a:pos x="2" y="2"/>
                </a:cxn>
                <a:cxn ang="0">
                  <a:pos x="2" y="2"/>
                </a:cxn>
                <a:cxn ang="0">
                  <a:pos x="0" y="2"/>
                </a:cxn>
              </a:cxnLst>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rgbClr val="6666CC"/>
            </a:solidFill>
            <a:ln w="9525">
              <a:noFill/>
            </a:ln>
          </p:spPr>
          <p:txBody>
            <a:bodyPr/>
            <a:p>
              <a:endParaRPr lang="en-US"/>
            </a:p>
          </p:txBody>
        </p:sp>
        <p:sp>
          <p:nvSpPr>
            <p:cNvPr id="1029" name="Straight Connector 1027"/>
            <p:cNvSpPr/>
            <p:nvPr/>
          </p:nvSpPr>
          <p:spPr>
            <a:xfrm>
              <a:off x="0" y="768"/>
              <a:ext cx="5086" cy="0"/>
            </a:xfrm>
            <a:prstGeom prst="line">
              <a:avLst/>
            </a:prstGeom>
            <a:ln w="38160" cap="sq" cmpd="sng">
              <a:solidFill>
                <a:srgbClr val="FFFFFF"/>
              </a:solidFill>
              <a:prstDash val="solid"/>
              <a:miter/>
              <a:headEnd type="none" w="med" len="med"/>
              <a:tailEnd type="none" w="med" len="med"/>
            </a:ln>
          </p:spPr>
        </p:sp>
      </p:grpSp>
      <p:sp>
        <p:nvSpPr>
          <p:cNvPr id="1030" name="Title 1028"/>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1031" name="Text Placeholder 1029"/>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1032" name="Text Box 1030"/>
          <p:cNvSpPr txBox="1"/>
          <p:nvPr/>
        </p:nvSpPr>
        <p:spPr>
          <a:xfrm>
            <a:off x="457200" y="6248400"/>
            <a:ext cx="2133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1033" name="Text Box 1031"/>
          <p:cNvSpPr txBox="1"/>
          <p:nvPr/>
        </p:nvSpPr>
        <p:spPr>
          <a:xfrm>
            <a:off x="3124200" y="6248400"/>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1032"/>
          <p:cNvSpPr>
            <a:spLocks noGrp="1"/>
          </p:cNvSpPr>
          <p:nvPr>
            <p:ph type="sldNum"/>
          </p:nvPr>
        </p:nvSpPr>
        <p:spPr>
          <a:xfrm>
            <a:off x="6553200" y="6248400"/>
            <a:ext cx="2130425" cy="454025"/>
          </a:xfrm>
          <a:prstGeom prst="rect">
            <a:avLst/>
          </a:prstGeom>
          <a:noFill/>
          <a:ln w="9525">
            <a:noFill/>
          </a:ln>
        </p:spPr>
        <p:txBody>
          <a:bodyPr wrap="square" lIns="90000" tIns="46800" rIns="90000" bIns="46800" anchor="b" anchorCtr="0"/>
          <a:lstStyle>
            <a:lvl1pPr>
              <a:buFontTx/>
              <a:defRPr/>
            </a:lvl1pPr>
          </a:lstStyle>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2050" name="Group 2048"/>
          <p:cNvGrpSpPr/>
          <p:nvPr/>
        </p:nvGrpSpPr>
        <p:grpSpPr>
          <a:xfrm>
            <a:off x="0" y="927100"/>
            <a:ext cx="8988425" cy="4492625"/>
            <a:chOff x="0" y="584"/>
            <a:chExt cx="5662" cy="2830"/>
          </a:xfrm>
        </p:grpSpPr>
        <p:sp>
          <p:nvSpPr>
            <p:cNvPr id="2051" name="Rounded Rectangle 2049"/>
            <p:cNvSpPr/>
            <p:nvPr/>
          </p:nvSpPr>
          <p:spPr>
            <a:xfrm>
              <a:off x="432" y="1304"/>
              <a:ext cx="4654" cy="2110"/>
            </a:xfrm>
            <a:prstGeom prst="roundRect">
              <a:avLst>
                <a:gd name="adj" fmla="val 1666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2" name="Rectangles 2050"/>
            <p:cNvSpPr/>
            <p:nvPr/>
          </p:nvSpPr>
          <p:spPr>
            <a:xfrm>
              <a:off x="144" y="584"/>
              <a:ext cx="4510" cy="622"/>
            </a:xfrm>
            <a:prstGeom prst="rect">
              <a:avLst/>
            </a:prstGeom>
            <a:solidFill>
              <a:srgbClr val="FFFFFF"/>
            </a:solidFill>
            <a:ln w="5724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3" name="Freeform 2051"/>
            <p:cNvSpPr/>
            <p:nvPr/>
          </p:nvSpPr>
          <p:spPr>
            <a:xfrm>
              <a:off x="0" y="872"/>
              <a:ext cx="5662" cy="1150"/>
            </a:xfrm>
            <a:custGeom>
              <a:avLst/>
              <a:gdLst/>
              <a:ahLst/>
              <a:cxnLst>
                <a:cxn ang="0">
                  <a:pos x="0" y="0"/>
                </a:cxn>
                <a:cxn ang="0">
                  <a:pos x="6902408" y="0"/>
                </a:cxn>
                <a:cxn ang="0">
                  <a:pos x="7685207" y="785242"/>
                </a:cxn>
                <a:cxn ang="0">
                  <a:pos x="6903952" y="1567867"/>
                </a:cxn>
                <a:cxn ang="0">
                  <a:pos x="0" y="1567867"/>
                </a:cxn>
              </a:cxnLst>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rgbClr val="6666CC"/>
            </a:solidFill>
            <a:ln w="9525">
              <a:noFill/>
            </a:ln>
          </p:spPr>
          <p:txBody>
            <a:bodyPr/>
            <a:p>
              <a:endParaRPr lang="en-US"/>
            </a:p>
          </p:txBody>
        </p:sp>
        <p:sp>
          <p:nvSpPr>
            <p:cNvPr id="2054" name="Straight Connector 2052"/>
            <p:cNvSpPr/>
            <p:nvPr/>
          </p:nvSpPr>
          <p:spPr>
            <a:xfrm>
              <a:off x="0" y="1928"/>
              <a:ext cx="5230" cy="0"/>
            </a:xfrm>
            <a:prstGeom prst="line">
              <a:avLst/>
            </a:prstGeom>
            <a:ln w="50760" cap="sq" cmpd="sng">
              <a:solidFill>
                <a:srgbClr val="FFFFFF"/>
              </a:solidFill>
              <a:prstDash val="solid"/>
              <a:miter/>
              <a:headEnd type="none" w="med" len="med"/>
              <a:tailEnd type="none" w="med" len="med"/>
            </a:ln>
          </p:spPr>
        </p:sp>
      </p:grpSp>
      <p:sp>
        <p:nvSpPr>
          <p:cNvPr id="2055" name="Title 2053"/>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2056" name="Text Placeholder 2054"/>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2057" name="Text Box 2055"/>
          <p:cNvSpPr txBox="1"/>
          <p:nvPr/>
        </p:nvSpPr>
        <p:spPr>
          <a:xfrm>
            <a:off x="457200" y="6248400"/>
            <a:ext cx="2133600" cy="471488"/>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058" name="Text Box 2056"/>
          <p:cNvSpPr txBox="1"/>
          <p:nvPr/>
        </p:nvSpPr>
        <p:spPr>
          <a:xfrm>
            <a:off x="3124200" y="6253163"/>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2057"/>
          <p:cNvSpPr>
            <a:spLocks noGrp="1"/>
          </p:cNvSpPr>
          <p:nvPr>
            <p:ph type="sldNum"/>
          </p:nvPr>
        </p:nvSpPr>
        <p:spPr>
          <a:xfrm>
            <a:off x="6553200" y="6248400"/>
            <a:ext cx="2130425" cy="468313"/>
          </a:xfrm>
          <a:prstGeom prst="rect">
            <a:avLst/>
          </a:prstGeom>
          <a:noFill/>
          <a:ln w="9525">
            <a:noFill/>
          </a:ln>
        </p:spPr>
        <p:txBody>
          <a:bodyPr wrap="square" lIns="90000" tIns="46800" rIns="90000" bIns="46800" anchor="b" anchorCtr="0"/>
          <a:lstStyle>
            <a:lvl1pPr algn="r">
              <a:buFontTx/>
              <a:defRPr sz="1200">
                <a:latin typeface="Arial Black" panose="020B0A04020102020204" pitchFamily="32" charset="0"/>
                <a:ea typeface="Arial Unicode MS" charset="-122"/>
              </a:defRPr>
            </a:lvl1pPr>
          </a:lstStyle>
          <a:p>
            <a:pPr lvl="0" defTabSz="457200" eaLnBrk="1" fontAlgn="base" hangingPunct="1">
              <a:lnSpc>
                <a:spcPct val="100000"/>
              </a:lnSpc>
              <a:buClrTx/>
              <a:buSzPct val="100000"/>
              <a:buNone/>
              <a:tabLst>
                <a:tab pos="723900" algn="l"/>
                <a:tab pos="1447800" algn="l"/>
              </a:tabLst>
            </a:pPr>
            <a:fld id="{9A0DB2DC-4C9A-4742-B13C-FB6460FD3503}" type="slidenum">
              <a:rPr lang="ru-RU" altLang="x-none" strike="noStrike" noProof="1" dirty="0" err="1">
                <a:latin typeface="Arial Black" panose="020B0A04020102020204" pitchFamily="32" charset="0"/>
                <a:ea typeface="Arial Unicode MS"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1026" name="Group 1024"/>
          <p:cNvGrpSpPr/>
          <p:nvPr/>
        </p:nvGrpSpPr>
        <p:grpSpPr>
          <a:xfrm>
            <a:off x="0" y="152400"/>
            <a:ext cx="8683625" cy="6092825"/>
            <a:chOff x="0" y="96"/>
            <a:chExt cx="5470" cy="3838"/>
          </a:xfrm>
        </p:grpSpPr>
        <p:sp>
          <p:nvSpPr>
            <p:cNvPr id="1027" name="Rounded Rectangle 1025"/>
            <p:cNvSpPr/>
            <p:nvPr/>
          </p:nvSpPr>
          <p:spPr>
            <a:xfrm>
              <a:off x="240" y="336"/>
              <a:ext cx="5230" cy="3598"/>
            </a:xfrm>
            <a:prstGeom prst="roundRect">
              <a:avLst>
                <a:gd name="adj" fmla="val 13727"/>
              </a:avLst>
            </a:prstGeom>
            <a:noFill/>
            <a:ln w="50760" cap="sq" cmpd="sng">
              <a:solidFill>
                <a:srgbClr val="669999"/>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1028" name="Freeform 1026"/>
            <p:cNvSpPr/>
            <p:nvPr/>
          </p:nvSpPr>
          <p:spPr>
            <a:xfrm>
              <a:off x="0" y="96"/>
              <a:ext cx="5374" cy="766"/>
            </a:xfrm>
            <a:custGeom>
              <a:avLst/>
              <a:gdLst/>
              <a:ahLst/>
              <a:cxnLst>
                <a:cxn ang="0">
                  <a:pos x="0" y="0"/>
                </a:cxn>
                <a:cxn ang="0">
                  <a:pos x="2" y="0"/>
                </a:cxn>
                <a:cxn ang="0">
                  <a:pos x="2" y="2"/>
                </a:cxn>
                <a:cxn ang="0">
                  <a:pos x="2" y="2"/>
                </a:cxn>
                <a:cxn ang="0">
                  <a:pos x="0" y="2"/>
                </a:cxn>
              </a:cxnLst>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rgbClr val="6666CC"/>
            </a:solidFill>
            <a:ln w="9525">
              <a:noFill/>
            </a:ln>
          </p:spPr>
          <p:txBody>
            <a:bodyPr/>
            <a:p>
              <a:endParaRPr lang="en-US"/>
            </a:p>
          </p:txBody>
        </p:sp>
        <p:sp>
          <p:nvSpPr>
            <p:cNvPr id="1029" name="Straight Connector 1027"/>
            <p:cNvSpPr/>
            <p:nvPr/>
          </p:nvSpPr>
          <p:spPr>
            <a:xfrm>
              <a:off x="0" y="768"/>
              <a:ext cx="5086" cy="0"/>
            </a:xfrm>
            <a:prstGeom prst="line">
              <a:avLst/>
            </a:prstGeom>
            <a:ln w="38160" cap="sq" cmpd="sng">
              <a:solidFill>
                <a:srgbClr val="FFFFFF"/>
              </a:solidFill>
              <a:prstDash val="solid"/>
              <a:miter/>
              <a:headEnd type="none" w="med" len="med"/>
              <a:tailEnd type="none" w="med" len="med"/>
            </a:ln>
          </p:spPr>
        </p:sp>
      </p:grpSp>
      <p:sp>
        <p:nvSpPr>
          <p:cNvPr id="1030" name="Title 1028"/>
          <p:cNvSpPr>
            <a:spLocks noGrp="1"/>
          </p:cNvSpPr>
          <p:nvPr>
            <p:ph type="title"/>
          </p:nvPr>
        </p:nvSpPr>
        <p:spPr>
          <a:xfrm>
            <a:off x="195263" y="228600"/>
            <a:ext cx="8012112" cy="911225"/>
          </a:xfrm>
          <a:prstGeom prst="rect">
            <a:avLst/>
          </a:prstGeom>
          <a:noFill/>
          <a:ln w="9525">
            <a:noFill/>
          </a:ln>
        </p:spPr>
        <p:txBody>
          <a:bodyPr wrap="square" lIns="90000" tIns="46800" rIns="90000" bIns="46800" anchor="ctr" anchorCtr="0"/>
          <a:p>
            <a:pPr lvl="0"/>
            <a:r>
              <a:rPr lang="en-GB" altLang="en-US" dirty="0"/>
              <a:t>Для правки текста заголовка щелкните мышью</a:t>
            </a:r>
            <a:endParaRPr lang="en-GB" altLang="en-US" dirty="0"/>
          </a:p>
        </p:txBody>
      </p:sp>
      <p:sp>
        <p:nvSpPr>
          <p:cNvPr id="1031" name="Text Placeholder 1029"/>
          <p:cNvSpPr>
            <a:spLocks noGrp="1"/>
          </p:cNvSpPr>
          <p:nvPr>
            <p:ph type="body"/>
          </p:nvPr>
        </p:nvSpPr>
        <p:spPr>
          <a:xfrm>
            <a:off x="609600" y="1600200"/>
            <a:ext cx="7921625" cy="4416425"/>
          </a:xfrm>
          <a:prstGeom prst="rect">
            <a:avLst/>
          </a:prstGeom>
          <a:noFill/>
          <a:ln w="9525">
            <a:noFill/>
          </a:ln>
        </p:spPr>
        <p:txBody>
          <a:bodyPr wrap="square" lIns="90000" tIns="46800" rIns="90000" bIns="46800" anchor="t" anchorCtr="0"/>
          <a:p>
            <a:pPr lvl="0"/>
            <a:r>
              <a:rPr lang="en-GB" altLang="en-US" dirty="0"/>
              <a:t>Для правки структуры щелкните мышью</a:t>
            </a:r>
            <a:endParaRPr lang="en-GB" altLang="en-US" dirty="0"/>
          </a:p>
          <a:p>
            <a:pPr lvl="1"/>
            <a:r>
              <a:rPr lang="en-GB" altLang="en-US" dirty="0"/>
              <a:t>Второй уровень структуры</a:t>
            </a:r>
            <a:endParaRPr lang="en-GB" altLang="en-US" dirty="0"/>
          </a:p>
          <a:p>
            <a:pPr lvl="2"/>
            <a:r>
              <a:rPr lang="en-GB" altLang="en-US" dirty="0"/>
              <a:t>Третий уровень структуры</a:t>
            </a:r>
            <a:endParaRPr lang="en-GB" altLang="en-US" dirty="0"/>
          </a:p>
          <a:p>
            <a:pPr lvl="3"/>
            <a:r>
              <a:rPr lang="en-GB" altLang="en-US" dirty="0"/>
              <a:t>Четвёртый уровень структуры</a:t>
            </a:r>
            <a:endParaRPr lang="en-GB" altLang="en-US" dirty="0"/>
          </a:p>
          <a:p>
            <a:pPr lvl="4"/>
            <a:r>
              <a:rPr lang="en-GB" altLang="en-US" dirty="0"/>
              <a:t>Пятый уровень структуры</a:t>
            </a:r>
            <a:endParaRPr lang="en-GB" altLang="en-US" dirty="0"/>
          </a:p>
          <a:p>
            <a:pPr lvl="4"/>
            <a:r>
              <a:rPr lang="en-GB" altLang="en-US" dirty="0"/>
              <a:t>Шестой уровень структуры</a:t>
            </a:r>
            <a:endParaRPr lang="en-GB" altLang="en-US" dirty="0"/>
          </a:p>
          <a:p>
            <a:pPr lvl="4"/>
            <a:r>
              <a:rPr lang="en-GB" altLang="en-US" dirty="0"/>
              <a:t>Седьмой уровень структуры</a:t>
            </a:r>
            <a:endParaRPr lang="en-GB" altLang="en-US" dirty="0"/>
          </a:p>
          <a:p>
            <a:pPr lvl="4"/>
            <a:r>
              <a:rPr lang="en-GB" altLang="en-US" dirty="0"/>
              <a:t>Восьмой уровень структуры</a:t>
            </a:r>
            <a:endParaRPr lang="en-GB" altLang="en-US" dirty="0"/>
          </a:p>
          <a:p>
            <a:pPr lvl="4"/>
            <a:r>
              <a:rPr lang="en-GB" altLang="en-US" dirty="0"/>
              <a:t>Девятый уровень структуры</a:t>
            </a:r>
            <a:endParaRPr lang="en-GB" altLang="en-US" dirty="0"/>
          </a:p>
        </p:txBody>
      </p:sp>
      <p:sp>
        <p:nvSpPr>
          <p:cNvPr id="1032" name="Text Box 1030"/>
          <p:cNvSpPr txBox="1"/>
          <p:nvPr/>
        </p:nvSpPr>
        <p:spPr>
          <a:xfrm>
            <a:off x="457200" y="6248400"/>
            <a:ext cx="2133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1033" name="Text Box 1031"/>
          <p:cNvSpPr txBox="1"/>
          <p:nvPr/>
        </p:nvSpPr>
        <p:spPr>
          <a:xfrm>
            <a:off x="3124200" y="6248400"/>
            <a:ext cx="2895600" cy="457200"/>
          </a:xfrm>
          <a:prstGeom prst="rect">
            <a:avLst/>
          </a:prstGeom>
          <a:noFill/>
          <a:ln w="9525">
            <a:noFill/>
          </a:ln>
        </p:spPr>
        <p:txBody>
          <a:bodyPr anchor="t" anchorCtr="0"/>
          <a:p>
            <a:pPr lvl="0"/>
            <a:endParaRPr lang="en-US" altLang="zh-CN">
              <a:latin typeface="Arial" panose="020B0604020202020204" pitchFamily="34" charset="0"/>
            </a:endParaRPr>
          </a:p>
        </p:txBody>
      </p:sp>
      <p:sp>
        <p:nvSpPr>
          <p:cNvPr id="2" name="Slide Number Placeholder 1032"/>
          <p:cNvSpPr>
            <a:spLocks noGrp="1"/>
          </p:cNvSpPr>
          <p:nvPr>
            <p:ph type="sldNum"/>
          </p:nvPr>
        </p:nvSpPr>
        <p:spPr>
          <a:xfrm>
            <a:off x="6553200" y="6248400"/>
            <a:ext cx="2130425" cy="454025"/>
          </a:xfrm>
          <a:prstGeom prst="rect">
            <a:avLst/>
          </a:prstGeom>
          <a:noFill/>
          <a:ln w="9525">
            <a:noFill/>
          </a:ln>
        </p:spPr>
        <p:txBody>
          <a:bodyPr wrap="square" lIns="90000" tIns="46800" rIns="90000" bIns="46800" anchor="b" anchorCtr="0"/>
          <a:lstStyle>
            <a:lvl1pPr>
              <a:buFontTx/>
              <a:defRPr/>
            </a:lvl1pPr>
          </a:lstStyle>
          <a:p>
            <a:pPr lvl="0" defTabSz="45720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ru-RU" altLang="x-none" strike="noStrike" noProof="1" dirty="0" err="1">
                <a:latin typeface="Arial" panose="020B0604020202020204" pitchFamily="34" charset="0"/>
                <a:ea typeface="Microsoft YaHei" panose="020B0503020204020204" charset="-122"/>
                <a:cs typeface="+mn-cs"/>
              </a:rPr>
            </a:fld>
            <a:endParaRPr lang="ru-RU" altLang="x-none" strike="noStrike" noProof="1" dirty="0" err="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mj-lt"/>
          <a:ea typeface="+mj-ea"/>
          <a:cs typeface="+mj-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200" b="0" i="0" u="none" kern="1200" baseline="0">
          <a:solidFill>
            <a:srgbClr val="FFFFFF"/>
          </a:solidFill>
          <a:latin typeface="Arial" panose="020B0604020202020204" pitchFamily="34"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Arial" panose="020B0604020202020204" pitchFamily="34"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hyperlink" Target="https://t.me/junior_dou_ua" TargetMode="Externa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9.xml"/><Relationship Id="rId2" Type="http://schemas.openxmlformats.org/officeDocument/2006/relationships/image" Target="../media/image11.jpeg"/><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9.xml"/><Relationship Id="rId2" Type="http://schemas.openxmlformats.org/officeDocument/2006/relationships/image" Target="../media/image12.jpeg"/><Relationship Id="rId1" Type="http://schemas.openxmlformats.org/officeDocument/2006/relationships/hyperlink" Target="https://www.tiobe.com/tiobe-index/"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hyperlink" Target="https://techrocks.ru/2018/11/07/low-middle-high-level-programming-languages/" TargetMode="External"/><Relationship Id="rId1" Type="http://schemas.openxmlformats.org/officeDocument/2006/relationships/image" Target="../media/image2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9.xml"/><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9.xml"/><Relationship Id="rId1"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9.xml"/><Relationship Id="rId1" Type="http://schemas.openxmlformats.org/officeDocument/2006/relationships/image" Target="../media/image32.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9.xml"/><Relationship Id="rId1"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098" name="Text Box 4096"/>
          <p:cNvSpPr txBox="1"/>
          <p:nvPr/>
        </p:nvSpPr>
        <p:spPr>
          <a:xfrm>
            <a:off x="228600" y="1427163"/>
            <a:ext cx="8591550" cy="1609725"/>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5200" dirty="0" err="1">
                <a:solidFill>
                  <a:srgbClr val="FFFFFF"/>
                </a:solidFill>
                <a:latin typeface="Arial" panose="020B0604020202020204" pitchFamily="34" charset="0"/>
              </a:rPr>
              <a:t>Python. Week 1</a:t>
            </a:r>
            <a:endParaRPr lang="en-US" sz="5200" dirty="0" err="1">
              <a:solidFill>
                <a:srgbClr val="FFFFFF"/>
              </a:solidFill>
              <a:latin typeface="Arial" panose="020B0604020202020204" pitchFamily="34" charset="0"/>
            </a:endParaRPr>
          </a:p>
        </p:txBody>
      </p:sp>
      <p:sp>
        <p:nvSpPr>
          <p:cNvPr id="4099" name="Rectangles 4097"/>
          <p:cNvSpPr/>
          <p:nvPr/>
        </p:nvSpPr>
        <p:spPr>
          <a:xfrm>
            <a:off x="5867400" y="44450"/>
            <a:ext cx="3277235" cy="369570"/>
          </a:xfrm>
          <a:prstGeom prst="rect">
            <a:avLst/>
          </a:prstGeom>
          <a:noFill/>
          <a:ln w="9525">
            <a:noFill/>
          </a:ln>
        </p:spPr>
        <p:txBody>
          <a:bodyPr wrap="none" lIns="90000" tIns="46800" rIns="90000" bIns="46800" anchor="t" anchorCtr="0">
            <a:spAutoFit/>
          </a:bodyPr>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dirty="0" err="1">
                <a:solidFill>
                  <a:srgbClr val="F7F7F7"/>
                </a:solidFill>
                <a:latin typeface="Arial" panose="020B0604020202020204" pitchFamily="34" charset="0"/>
              </a:rPr>
              <a:t>Олександр Загоруйко © 202</a:t>
            </a:r>
            <a:r>
              <a:rPr lang="en-US" altLang="ru-RU" dirty="0" err="1">
                <a:solidFill>
                  <a:srgbClr val="F7F7F7"/>
                </a:solidFill>
                <a:latin typeface="Arial" panose="020B0604020202020204" pitchFamily="34" charset="0"/>
              </a:rPr>
              <a:t>5</a:t>
            </a:r>
            <a:endParaRPr lang="en-US" altLang="ru-RU" dirty="0" err="1">
              <a:solidFill>
                <a:srgbClr val="F7F7F7"/>
              </a:solidFill>
              <a:latin typeface="Arial" panose="020B0604020202020204" pitchFamily="34" charset="0"/>
            </a:endParaRPr>
          </a:p>
        </p:txBody>
      </p:sp>
      <p:pic>
        <p:nvPicPr>
          <p:cNvPr id="4101" name="Picture 4099"/>
          <p:cNvPicPr>
            <a:picLocks noChangeAspect="1"/>
          </p:cNvPicPr>
          <p:nvPr/>
        </p:nvPicPr>
        <p:blipFill>
          <a:blip r:embed="rId1"/>
          <a:stretch>
            <a:fillRect/>
          </a:stretch>
        </p:blipFill>
        <p:spPr>
          <a:xfrm>
            <a:off x="3587750" y="4060825"/>
            <a:ext cx="5897563" cy="2703513"/>
          </a:xfrm>
          <a:prstGeom prst="rect">
            <a:avLst/>
          </a:prstGeom>
          <a:noFill/>
          <a:ln w="9525">
            <a:noFill/>
          </a:ln>
        </p:spPr>
      </p:pic>
      <p:pic>
        <p:nvPicPr>
          <p:cNvPr id="2" name="Picture 1" descr="42b5fa455005b1d9aaf2727139b76024"/>
          <p:cNvPicPr>
            <a:picLocks noChangeAspect="1"/>
          </p:cNvPicPr>
          <p:nvPr/>
        </p:nvPicPr>
        <p:blipFill>
          <a:blip r:embed="rId2"/>
          <a:stretch>
            <a:fillRect/>
          </a:stretch>
        </p:blipFill>
        <p:spPr>
          <a:xfrm>
            <a:off x="44450" y="3834765"/>
            <a:ext cx="3098800" cy="30988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2530" name="Text Box 133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en-US" sz="4200" dirty="0" err="1">
                <a:solidFill>
                  <a:srgbClr val="FFFFFF"/>
                </a:solidFill>
                <a:latin typeface="Arial" panose="020B0604020202020204" pitchFamily="34" charset="0"/>
              </a:rPr>
              <a:t>Курс в</a:t>
            </a:r>
            <a:r>
              <a:rPr lang="en-US" altLang="en-US" sz="4200" dirty="0" err="1">
                <a:solidFill>
                  <a:srgbClr val="FFFFFF"/>
                </a:solidFill>
                <a:latin typeface="Arial" panose="020B0604020202020204" pitchFamily="34" charset="0"/>
              </a:rPr>
              <a:t>i</a:t>
            </a:r>
            <a:r>
              <a:rPr lang="ru-RU" altLang="en-US" sz="4200" dirty="0" err="1">
                <a:solidFill>
                  <a:srgbClr val="FFFFFF"/>
                </a:solidFill>
                <a:latin typeface="Arial" panose="020B0604020202020204" pitchFamily="34" charset="0"/>
              </a:rPr>
              <a:t>д </a:t>
            </a:r>
            <a:r>
              <a:rPr lang="en-US" altLang="en-US" sz="4200" dirty="0" err="1">
                <a:solidFill>
                  <a:srgbClr val="FFFFFF"/>
                </a:solidFill>
                <a:latin typeface="Arial" panose="020B0604020202020204" pitchFamily="34" charset="0"/>
              </a:rPr>
              <a:t>Cisco</a:t>
            </a:r>
            <a:endParaRPr lang="en-US" altLang="en-US" sz="4200" dirty="0" err="1">
              <a:solidFill>
                <a:srgbClr val="FFFFFF"/>
              </a:solidFill>
              <a:latin typeface="Arial" panose="020B0604020202020204" pitchFamily="34" charset="0"/>
            </a:endParaRPr>
          </a:p>
        </p:txBody>
      </p:sp>
      <p:pic>
        <p:nvPicPr>
          <p:cNvPr id="3" name="Picture 2" descr="Снимок экрана 2024-10-26 132423"/>
          <p:cNvPicPr>
            <a:picLocks noChangeAspect="1"/>
          </p:cNvPicPr>
          <p:nvPr/>
        </p:nvPicPr>
        <p:blipFill>
          <a:blip r:embed="rId1"/>
          <a:stretch>
            <a:fillRect/>
          </a:stretch>
        </p:blipFill>
        <p:spPr>
          <a:xfrm>
            <a:off x="0" y="1538605"/>
            <a:ext cx="9150985" cy="3949700"/>
          </a:xfrm>
          <a:prstGeom prst="rect">
            <a:avLst/>
          </a:prstGeom>
        </p:spPr>
      </p:pic>
      <p:sp>
        <p:nvSpPr>
          <p:cNvPr id="4" name="Text Box 3"/>
          <p:cNvSpPr txBox="1"/>
          <p:nvPr/>
        </p:nvSpPr>
        <p:spPr>
          <a:xfrm>
            <a:off x="0" y="6395720"/>
            <a:ext cx="9086215" cy="368300"/>
          </a:xfrm>
          <a:prstGeom prst="rect">
            <a:avLst/>
          </a:prstGeom>
          <a:noFill/>
        </p:spPr>
        <p:txBody>
          <a:bodyPr wrap="square" rtlCol="0" anchor="t">
            <a:spAutoFit/>
          </a:bodyPr>
          <a:p>
            <a:pPr algn="ctr"/>
            <a:r>
              <a:rPr lang="en-US" b="1">
                <a:solidFill>
                  <a:schemeClr val="accent6"/>
                </a:solidFill>
              </a:rPr>
              <a:t>https://www.netacad.com/courses/python-essentials-1?courseLang=uk-UA</a:t>
            </a:r>
            <a:endParaRPr lang="en-US" b="1">
              <a:solidFill>
                <a:schemeClr val="accent6"/>
              </a:solidFill>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8674" name="Text Box 174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4200" dirty="0" err="1">
                <a:solidFill>
                  <a:srgbClr val="FFFFFF"/>
                </a:solidFill>
                <a:latin typeface="Arial" panose="020B0604020202020204" pitchFamily="34" charset="0"/>
              </a:rPr>
              <a:t>Практика</a:t>
            </a:r>
            <a:endParaRPr lang="ru-RU" sz="4200" dirty="0" err="1">
              <a:solidFill>
                <a:srgbClr val="FFFFFF"/>
              </a:solidFill>
              <a:latin typeface="Arial" panose="020B0604020202020204" pitchFamily="34" charset="0"/>
            </a:endParaRPr>
          </a:p>
        </p:txBody>
      </p:sp>
      <p:sp>
        <p:nvSpPr>
          <p:cNvPr id="28675" name="Rectangles 17409"/>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sp>
        <p:nvSpPr>
          <p:cNvPr id="2" name="Text Box 1"/>
          <p:cNvSpPr txBox="1"/>
          <p:nvPr/>
        </p:nvSpPr>
        <p:spPr>
          <a:xfrm>
            <a:off x="611505" y="1493520"/>
            <a:ext cx="6304915" cy="2141220"/>
          </a:xfrm>
          <a:prstGeom prst="rect">
            <a:avLst/>
          </a:prstGeom>
          <a:noFill/>
        </p:spPr>
        <p:txBody>
          <a:bodyPr wrap="square" rtlCol="0" anchor="t">
            <a:spAutoFit/>
          </a:bodyPr>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3200" dirty="0" err="1">
                <a:solidFill>
                  <a:srgbClr val="000000"/>
                </a:solidFill>
                <a:sym typeface="+mn-ea"/>
              </a:rPr>
              <a:t>Написати в особист</a:t>
            </a:r>
            <a:r>
              <a:rPr lang="en-US" sz="3200" dirty="0" err="1">
                <a:solidFill>
                  <a:srgbClr val="000000"/>
                </a:solidFill>
                <a:sym typeface="+mn-ea"/>
              </a:rPr>
              <a:t>i @sunmeat</a:t>
            </a:r>
            <a:endParaRPr lang="en-US" sz="3200" dirty="0" err="1">
              <a:solidFill>
                <a:srgbClr val="000000"/>
              </a:solidFill>
              <a:sym typeface="+mn-ea"/>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3200" dirty="0" err="1">
                <a:solidFill>
                  <a:srgbClr val="000000"/>
                </a:solidFill>
                <a:latin typeface="Arial" panose="020B0604020202020204" pitchFamily="34" charset="0"/>
                <a:sym typeface="+mn-ea"/>
              </a:rPr>
              <a:t>Пов</a:t>
            </a:r>
            <a:r>
              <a:rPr lang="en-US" sz="3200" dirty="0" err="1">
                <a:solidFill>
                  <a:srgbClr val="000000"/>
                </a:solidFill>
                <a:latin typeface="Arial" panose="020B0604020202020204" pitchFamily="34" charset="0"/>
                <a:sym typeface="+mn-ea"/>
              </a:rPr>
              <a:t>i</a:t>
            </a:r>
            <a:r>
              <a:rPr lang="ru-RU" sz="3200" dirty="0" err="1">
                <a:solidFill>
                  <a:srgbClr val="000000"/>
                </a:solidFill>
                <a:latin typeface="Arial" panose="020B0604020202020204" pitchFamily="34" charset="0"/>
                <a:sym typeface="+mn-ea"/>
              </a:rPr>
              <a:t>домити </a:t>
            </a:r>
            <a:r>
              <a:rPr lang="en-US" sz="3200" dirty="0" err="1">
                <a:solidFill>
                  <a:srgbClr val="000000"/>
                </a:solidFill>
                <a:latin typeface="Arial" panose="020B0604020202020204" pitchFamily="34" charset="0"/>
                <a:sym typeface="+mn-ea"/>
              </a:rPr>
              <a:t>i</a:t>
            </a:r>
            <a:r>
              <a:rPr lang="ru-RU" sz="3200" dirty="0" err="1">
                <a:solidFill>
                  <a:srgbClr val="000000"/>
                </a:solidFill>
                <a:latin typeface="Arial" panose="020B0604020202020204" pitchFamily="34" charset="0"/>
                <a:sym typeface="+mn-ea"/>
              </a:rPr>
              <a:t>м</a:t>
            </a:r>
            <a:r>
              <a:rPr lang="en-US" sz="3200" dirty="0" err="1">
                <a:solidFill>
                  <a:srgbClr val="000000"/>
                </a:solidFill>
                <a:latin typeface="Arial" panose="020B0604020202020204" pitchFamily="34" charset="0"/>
                <a:sym typeface="+mn-ea"/>
              </a:rPr>
              <a:t>’</a:t>
            </a:r>
            <a:r>
              <a:rPr lang="ru-RU" sz="3200" dirty="0" err="1">
                <a:solidFill>
                  <a:srgbClr val="000000"/>
                </a:solidFill>
                <a:latin typeface="Arial" panose="020B0604020202020204" pitchFamily="34" charset="0"/>
                <a:sym typeface="+mn-ea"/>
              </a:rPr>
              <a:t>я, пр</a:t>
            </a:r>
            <a:r>
              <a:rPr lang="en-US" sz="3200" dirty="0" err="1">
                <a:solidFill>
                  <a:srgbClr val="000000"/>
                </a:solidFill>
                <a:latin typeface="Arial" panose="020B0604020202020204" pitchFamily="34" charset="0"/>
                <a:sym typeface="+mn-ea"/>
              </a:rPr>
              <a:t>i</a:t>
            </a:r>
            <a:r>
              <a:rPr lang="ru-RU" sz="3200" dirty="0" err="1">
                <a:solidFill>
                  <a:srgbClr val="000000"/>
                </a:solidFill>
                <a:latin typeface="Arial" panose="020B0604020202020204" pitchFamily="34" charset="0"/>
                <a:sym typeface="+mn-ea"/>
              </a:rPr>
              <a:t>звище, м</a:t>
            </a:r>
            <a:r>
              <a:rPr lang="en-US" sz="3200" dirty="0" err="1">
                <a:solidFill>
                  <a:srgbClr val="000000"/>
                </a:solidFill>
                <a:latin typeface="Arial" panose="020B0604020202020204" pitchFamily="34" charset="0"/>
                <a:sym typeface="+mn-ea"/>
              </a:rPr>
              <a:t>i</a:t>
            </a:r>
            <a:r>
              <a:rPr lang="ru-RU" sz="3200" dirty="0" err="1">
                <a:solidFill>
                  <a:srgbClr val="000000"/>
                </a:solidFill>
                <a:latin typeface="Arial" panose="020B0604020202020204" pitchFamily="34" charset="0"/>
                <a:sym typeface="+mn-ea"/>
              </a:rPr>
              <a:t>сто, та пошту</a:t>
            </a:r>
            <a:endParaRPr lang="ru-RU" sz="3200" dirty="0" err="1">
              <a:solidFill>
                <a:srgbClr val="000000"/>
              </a:solidFill>
              <a:latin typeface="Arial" panose="020B0604020202020204" pitchFamily="34" charset="0"/>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8674" name="Text Box 174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пишуть на </a:t>
            </a:r>
            <a:r>
              <a:rPr lang="en-US" altLang="x-none" sz="4200" dirty="0" err="1">
                <a:solidFill>
                  <a:srgbClr val="FFFFFF"/>
                </a:solidFill>
                <a:latin typeface="Arial" panose="020B0604020202020204" pitchFamily="34" charset="0"/>
              </a:rPr>
              <a:t>Python</a:t>
            </a:r>
            <a:endParaRPr lang="en-US" altLang="x-none" sz="4200" dirty="0" err="1">
              <a:solidFill>
                <a:srgbClr val="FFFFFF"/>
              </a:solidFill>
              <a:latin typeface="Arial" panose="020B0604020202020204" pitchFamily="34" charset="0"/>
            </a:endParaRPr>
          </a:p>
        </p:txBody>
      </p:sp>
      <p:sp>
        <p:nvSpPr>
          <p:cNvPr id="28675" name="Rectangles 17409"/>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sp>
        <p:nvSpPr>
          <p:cNvPr id="2" name="Text Box 1"/>
          <p:cNvSpPr txBox="1"/>
          <p:nvPr/>
        </p:nvSpPr>
        <p:spPr>
          <a:xfrm>
            <a:off x="611505" y="1493520"/>
            <a:ext cx="6304915" cy="2874010"/>
          </a:xfrm>
          <a:prstGeom prst="rect">
            <a:avLst/>
          </a:prstGeom>
          <a:noFill/>
        </p:spPr>
        <p:txBody>
          <a:bodyPr wrap="square" rtlCol="0" anchor="t">
            <a:spAutoFit/>
          </a:bodyPr>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3200" dirty="0" err="1">
                <a:solidFill>
                  <a:srgbClr val="000000"/>
                </a:solidFill>
                <a:sym typeface="+mn-ea"/>
              </a:rPr>
              <a:t>Youtube</a:t>
            </a:r>
            <a:r>
              <a:rPr lang="ru-RU" altLang="en-US" sz="3200" dirty="0" err="1">
                <a:solidFill>
                  <a:srgbClr val="000000"/>
                </a:solidFill>
                <a:sym typeface="+mn-ea"/>
              </a:rPr>
              <a:t>, </a:t>
            </a:r>
            <a:r>
              <a:rPr lang="en-US" sz="3200" dirty="0" err="1">
                <a:solidFill>
                  <a:srgbClr val="000000"/>
                </a:solidFill>
                <a:latin typeface="Arial" panose="020B0604020202020204" pitchFamily="34" charset="0"/>
              </a:rPr>
              <a:t>Instagram</a:t>
            </a:r>
            <a:r>
              <a:rPr lang="ru-RU" altLang="en-US" sz="3200" dirty="0" err="1">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Spotify</a:t>
            </a:r>
            <a:endParaRPr lang="en-US" sz="32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3200" dirty="0" err="1">
                <a:solidFill>
                  <a:srgbClr val="000000"/>
                </a:solidFill>
                <a:latin typeface="Arial" panose="020B0604020202020204" pitchFamily="34" charset="0"/>
              </a:rPr>
              <a:t>Dropbox</a:t>
            </a:r>
            <a:r>
              <a:rPr lang="ru-RU" altLang="en-US" sz="3200" dirty="0" err="1">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Reddit</a:t>
            </a:r>
            <a:r>
              <a:rPr lang="ru-RU" altLang="en-US" sz="3200" dirty="0" err="1">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Pinterest</a:t>
            </a:r>
            <a:endParaRPr lang="en-US" sz="32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3200" dirty="0" err="1">
                <a:solidFill>
                  <a:srgbClr val="000000"/>
                </a:solidFill>
                <a:latin typeface="Arial" panose="020B0604020202020204" pitchFamily="34" charset="0"/>
              </a:rPr>
              <a:t>NASA</a:t>
            </a:r>
            <a:r>
              <a:rPr lang="ru-RU" altLang="en-US" sz="3200" dirty="0" err="1">
                <a:solidFill>
                  <a:srgbClr val="000000"/>
                </a:solidFill>
                <a:latin typeface="Arial" panose="020B0604020202020204" pitchFamily="34" charset="0"/>
              </a:rPr>
              <a:t>, </a:t>
            </a:r>
            <a:r>
              <a:rPr lang="en-US" altLang="ru-RU" sz="3200" dirty="0" err="1">
                <a:solidFill>
                  <a:srgbClr val="000000"/>
                </a:solidFill>
                <a:latin typeface="Arial" panose="020B0604020202020204" pitchFamily="34" charset="0"/>
              </a:rPr>
              <a:t>Netflix, Quora</a:t>
            </a:r>
            <a:endParaRPr lang="en-US" altLang="ru-RU" sz="32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3200" dirty="0" err="1">
                <a:solidFill>
                  <a:srgbClr val="000000"/>
                </a:solidFill>
                <a:latin typeface="Arial" panose="020B0604020202020204" pitchFamily="34" charset="0"/>
              </a:rPr>
              <a:t>LibreOffice, GIMP, Chat GPT</a:t>
            </a:r>
            <a:endParaRPr lang="en-US" altLang="en-US" sz="32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US" sz="3200" dirty="0" err="1">
                <a:solidFill>
                  <a:srgbClr val="000000"/>
                </a:solidFill>
                <a:latin typeface="Arial" panose="020B0604020202020204" pitchFamily="34" charset="0"/>
              </a:rPr>
              <a:t>World of Tanks, Civilization IV</a:t>
            </a:r>
            <a:endParaRPr lang="en-US" altLang="en-US" sz="3200" dirty="0" err="1">
              <a:solidFill>
                <a:srgbClr val="000000"/>
              </a:solidFill>
              <a:latin typeface="Arial" panose="020B0604020202020204" pitchFamily="34"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6866" name="Text Box 2150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Вакансії для програмістів</a:t>
            </a:r>
            <a:endParaRPr lang="ru-RU" altLang="x-none" sz="4200" dirty="0" err="1">
              <a:solidFill>
                <a:srgbClr val="FFFFFF"/>
              </a:solidFill>
              <a:latin typeface="Arial" panose="020B0604020202020204" pitchFamily="34" charset="0"/>
            </a:endParaRPr>
          </a:p>
        </p:txBody>
      </p:sp>
      <p:pic>
        <p:nvPicPr>
          <p:cNvPr id="2" name="Picture 1"/>
          <p:cNvPicPr>
            <a:picLocks noChangeAspect="1"/>
          </p:cNvPicPr>
          <p:nvPr/>
        </p:nvPicPr>
        <p:blipFill>
          <a:blip r:embed="rId1"/>
          <a:stretch>
            <a:fillRect/>
          </a:stretch>
        </p:blipFill>
        <p:spPr>
          <a:xfrm>
            <a:off x="116840" y="1226185"/>
            <a:ext cx="8782050" cy="5591175"/>
          </a:xfrm>
          <a:prstGeom prst="rect">
            <a:avLst/>
          </a:prstGeom>
        </p:spPr>
      </p:pic>
      <p:sp>
        <p:nvSpPr>
          <p:cNvPr id="36869" name="Rectangles 21507"/>
          <p:cNvSpPr/>
          <p:nvPr/>
        </p:nvSpPr>
        <p:spPr>
          <a:xfrm>
            <a:off x="2456815" y="6398895"/>
            <a:ext cx="3805238" cy="642938"/>
          </a:xfrm>
          <a:prstGeom prst="rect">
            <a:avLst/>
          </a:prstGeom>
          <a:noFill/>
          <a:ln w="9525">
            <a:noFill/>
          </a:ln>
        </p:spPr>
        <p:txBody>
          <a:bodyPr wrap="none" lIns="90000" tIns="46800" rIns="90000" bIns="46800" anchor="t" anchorCtr="0">
            <a:spAutoFit/>
          </a:bodyPr>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FF0000"/>
                </a:solidFill>
                <a:latin typeface="Arial" panose="020B0604020202020204" pitchFamily="34" charset="0"/>
                <a:hlinkClick r:id="rId2"/>
              </a:rPr>
              <a:t>https://t.me/junior_dou_ua</a:t>
            </a:r>
            <a:r>
              <a:rPr lang="en-US" altLang="x-none" b="1" dirty="0" err="1">
                <a:solidFill>
                  <a:srgbClr val="FF0000"/>
                </a:solidFill>
                <a:latin typeface="Arial" panose="020B0604020202020204" pitchFamily="34" charset="0"/>
              </a:rPr>
              <a:t> &lt;&lt;&lt; !!!</a:t>
            </a:r>
            <a:endParaRPr lang="en-US" altLang="x-none" b="1" dirty="0" err="1">
              <a:solidFill>
                <a:srgbClr val="FF0000"/>
              </a:solidFill>
              <a:latin typeface="Arial" panose="020B0604020202020204" pitchFamily="34" charset="0"/>
            </a:endParaRPr>
          </a:p>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b="1" dirty="0" err="1">
              <a:solidFill>
                <a:srgbClr val="FF0000"/>
              </a:solidFill>
              <a:latin typeface="Arial" panose="020B0604020202020204" pitchFamily="34" charset="0"/>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8914" name="Text Box 225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Трохи історії</a:t>
            </a:r>
            <a:endParaRPr lang="ru-RU" altLang="x-none" sz="4200" dirty="0" err="1">
              <a:solidFill>
                <a:srgbClr val="FFFFFF"/>
              </a:solidFill>
              <a:latin typeface="Arial" panose="020B0604020202020204" pitchFamily="34" charset="0"/>
            </a:endParaRPr>
          </a:p>
        </p:txBody>
      </p:sp>
      <p:sp>
        <p:nvSpPr>
          <p:cNvPr id="38915" name="Text Box 22529"/>
          <p:cNvSpPr txBox="1"/>
          <p:nvPr/>
        </p:nvSpPr>
        <p:spPr>
          <a:xfrm>
            <a:off x="468630" y="1429385"/>
            <a:ext cx="8135620" cy="4474845"/>
          </a:xfrm>
          <a:prstGeom prst="rect">
            <a:avLst/>
          </a:prstGeom>
          <a:noFill/>
          <a:ln w="9525">
            <a:noFill/>
          </a:ln>
        </p:spPr>
        <p:txBody>
          <a:bodyPr wrap="square" lIns="91440" tIns="45720" rIns="91440" bIns="45720" anchor="t" anchorCtr="0"/>
          <a:p>
            <a:pPr defTabSz="457200">
              <a:spcBef>
                <a:spcPts val="475"/>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2000" dirty="0" err="1">
                <a:solidFill>
                  <a:schemeClr val="tx1"/>
                </a:solidFill>
                <a:latin typeface="Arial" panose="020B0604020202020204" pitchFamily="34" charset="0"/>
              </a:rPr>
              <a:t>Python був створений</a:t>
            </a:r>
            <a:r>
              <a:rPr lang="ru-RU" altLang="x-none" sz="2000" b="1" dirty="0" err="1">
                <a:solidFill>
                  <a:schemeClr val="tx1"/>
                </a:solidFill>
                <a:latin typeface="Arial" panose="020B0604020202020204" pitchFamily="34" charset="0"/>
              </a:rPr>
              <a:t> Гвідо ван Россумом</a:t>
            </a:r>
            <a:r>
              <a:rPr lang="ru-RU" altLang="x-none" sz="2000" dirty="0" err="1">
                <a:solidFill>
                  <a:schemeClr val="tx1"/>
                </a:solidFill>
                <a:latin typeface="Arial" panose="020B0604020202020204" pitchFamily="34" charset="0"/>
              </a:rPr>
              <a:t> наприкінці 1980-х років, а перша версія, Python 0.9.0, була випущена ще в 1991 році. Мова швидко стала популярною завдяки своїй простоті та гнучкості, а в 2000 році вийшла версія 2.0 з новими функціями, такими як спискові вирази та підтримка юнікоду. У 2001 році була заснована Python Software Foundation для підтримки мови та її спільноти.</a:t>
            </a:r>
            <a:endParaRPr lang="ru-RU" altLang="x-none" sz="2000" dirty="0" err="1">
              <a:solidFill>
                <a:schemeClr val="tx1"/>
              </a:solidFill>
              <a:latin typeface="Arial" panose="020B0604020202020204" pitchFamily="34" charset="0"/>
            </a:endParaRPr>
          </a:p>
          <a:p>
            <a:pPr defTabSz="457200">
              <a:spcBef>
                <a:spcPts val="475"/>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2000" dirty="0" err="1">
                <a:solidFill>
                  <a:schemeClr val="tx1"/>
                </a:solidFill>
                <a:latin typeface="Arial" panose="020B0604020202020204" pitchFamily="34" charset="0"/>
              </a:rPr>
              <a:t>У 2008 року вийшла версія Python 3.0, яка включала значні зміни, несумісні з попередніми версіями.</a:t>
            </a:r>
            <a:r>
              <a:rPr lang="en-US" altLang="ru-RU" sz="2000" dirty="0" err="1">
                <a:solidFill>
                  <a:schemeClr val="tx1"/>
                </a:solidFill>
                <a:latin typeface="Arial" panose="020B0604020202020204" pitchFamily="34" charset="0"/>
              </a:rPr>
              <a:t> </a:t>
            </a:r>
            <a:r>
              <a:rPr lang="ru-RU" altLang="x-none" sz="2000" dirty="0" err="1">
                <a:solidFill>
                  <a:schemeClr val="tx1"/>
                </a:solidFill>
                <a:latin typeface="Arial" panose="020B0604020202020204" pitchFamily="34" charset="0"/>
              </a:rPr>
              <a:t>З цього моменту Python 3 став стандартом, і розробники почали активно мігрувати свої проекти.</a:t>
            </a:r>
            <a:endParaRPr lang="ru-RU" altLang="x-none" sz="2000" dirty="0" err="1">
              <a:solidFill>
                <a:schemeClr val="tx1"/>
              </a:solidFill>
              <a:latin typeface="Arial" panose="020B0604020202020204" pitchFamily="34" charset="0"/>
            </a:endParaRPr>
          </a:p>
          <a:p>
            <a:pPr defTabSz="457200">
              <a:spcBef>
                <a:spcPts val="475"/>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2000" dirty="0" err="1">
                <a:solidFill>
                  <a:schemeClr val="tx1"/>
                </a:solidFill>
                <a:latin typeface="Arial" panose="020B0604020202020204" pitchFamily="34" charset="0"/>
              </a:rPr>
              <a:t>Сьогодні Python продовжує розвиватися, поточна верс</a:t>
            </a:r>
            <a:r>
              <a:rPr lang="en-US" altLang="x-none" sz="2000" dirty="0" err="1">
                <a:solidFill>
                  <a:schemeClr val="tx1"/>
                </a:solidFill>
                <a:latin typeface="Arial" panose="020B0604020202020204" pitchFamily="34" charset="0"/>
              </a:rPr>
              <a:t>i</a:t>
            </a:r>
            <a:r>
              <a:rPr lang="ru-RU" altLang="x-none" sz="2000" dirty="0" err="1">
                <a:solidFill>
                  <a:schemeClr val="tx1"/>
                </a:solidFill>
                <a:latin typeface="Arial" panose="020B0604020202020204" pitchFamily="34" charset="0"/>
              </a:rPr>
              <a:t>я </a:t>
            </a:r>
            <a:r>
              <a:rPr lang="en-US" altLang="x-none" sz="2000" dirty="0" err="1">
                <a:solidFill>
                  <a:schemeClr val="tx1"/>
                </a:solidFill>
                <a:latin typeface="Arial" panose="020B0604020202020204" pitchFamily="34" charset="0"/>
              </a:rPr>
              <a:t>3.13</a:t>
            </a:r>
            <a:r>
              <a:rPr lang="ru-RU" altLang="x-none" sz="2000" dirty="0" err="1">
                <a:solidFill>
                  <a:schemeClr val="tx1"/>
                </a:solidFill>
                <a:latin typeface="Arial" panose="020B0604020202020204" pitchFamily="34" charset="0"/>
              </a:rPr>
              <a:t>. Мова широко використовується в різних сферах, включаючи машинне навчання, науку про дані та веб-розробку, що підтверджує її актуальність і популярність у сучасному програмуванні.</a:t>
            </a:r>
            <a:endParaRPr lang="ru-RU" altLang="x-none" sz="2000" dirty="0" err="1">
              <a:solidFill>
                <a:schemeClr val="tx1"/>
              </a:solidFill>
              <a:latin typeface="Arial" panose="020B0604020202020204" pitchFamily="34"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3010" name="Text Box 2355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b="1" dirty="0" err="1">
                <a:solidFill>
                  <a:schemeClr val="bg1"/>
                </a:solidFill>
                <a:sym typeface="+mn-ea"/>
              </a:rPr>
              <a:t>Гвідо ван Россум</a:t>
            </a:r>
            <a:endParaRPr lang="ru-RU" altLang="x-none" sz="4200" b="1" dirty="0" err="1">
              <a:solidFill>
                <a:schemeClr val="bg1"/>
              </a:solidFill>
              <a:latin typeface="Arial" panose="020B0604020202020204" pitchFamily="34" charset="0"/>
              <a:sym typeface="+mn-ea"/>
            </a:endParaRPr>
          </a:p>
        </p:txBody>
      </p:sp>
      <p:pic>
        <p:nvPicPr>
          <p:cNvPr id="2" name="Picture 1" descr="Guido_van_Rossum_OSCON_2006"/>
          <p:cNvPicPr>
            <a:picLocks noChangeAspect="1"/>
          </p:cNvPicPr>
          <p:nvPr/>
        </p:nvPicPr>
        <p:blipFill>
          <a:blip r:embed="rId1"/>
          <a:stretch>
            <a:fillRect/>
          </a:stretch>
        </p:blipFill>
        <p:spPr>
          <a:xfrm>
            <a:off x="4257040" y="1089025"/>
            <a:ext cx="4048125" cy="6072505"/>
          </a:xfrm>
          <a:prstGeom prst="rect">
            <a:avLst/>
          </a:prstGeom>
        </p:spPr>
      </p:pic>
      <p:pic>
        <p:nvPicPr>
          <p:cNvPr id="3" name="Picture 2" descr="images"/>
          <p:cNvPicPr>
            <a:picLocks noChangeAspect="1"/>
          </p:cNvPicPr>
          <p:nvPr/>
        </p:nvPicPr>
        <p:blipFill>
          <a:blip r:embed="rId2"/>
          <a:stretch>
            <a:fillRect/>
          </a:stretch>
        </p:blipFill>
        <p:spPr>
          <a:xfrm>
            <a:off x="71120" y="1808480"/>
            <a:ext cx="4144645" cy="375856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Text Box 225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altLang="x-none" sz="4200" dirty="0" err="1">
                <a:solidFill>
                  <a:srgbClr val="FFFFFF"/>
                </a:solidFill>
                <a:latin typeface="Arial" panose="020B0604020202020204" pitchFamily="34" charset="0"/>
              </a:rPr>
              <a:t>Коротенько про </a:t>
            </a:r>
            <a:r>
              <a:rPr lang="en-US" altLang="x-none" sz="4200" dirty="0" err="1">
                <a:solidFill>
                  <a:srgbClr val="FFFFFF"/>
                </a:solidFill>
                <a:latin typeface="Arial" panose="020B0604020202020204" pitchFamily="34" charset="0"/>
              </a:rPr>
              <a:t>Python</a:t>
            </a:r>
            <a:endParaRPr lang="en-US" altLang="x-none" sz="4200" dirty="0" err="1">
              <a:solidFill>
                <a:srgbClr val="FFFFFF"/>
              </a:solidFill>
              <a:latin typeface="Arial" panose="020B0604020202020204" pitchFamily="34" charset="0"/>
            </a:endParaRPr>
          </a:p>
        </p:txBody>
      </p:sp>
      <p:sp>
        <p:nvSpPr>
          <p:cNvPr id="40962" name="Text Box 22529"/>
          <p:cNvSpPr txBox="1"/>
          <p:nvPr/>
        </p:nvSpPr>
        <p:spPr>
          <a:xfrm>
            <a:off x="463550" y="1385888"/>
            <a:ext cx="8069263" cy="4419600"/>
          </a:xfrm>
          <a:prstGeom prst="rect">
            <a:avLst/>
          </a:prstGeom>
          <a:noFill/>
          <a:ln w="9525">
            <a:noFill/>
          </a:ln>
        </p:spPr>
        <p:txBody>
          <a:bodyPr wrap="square" lIns="91440" tIns="45720" rIns="91440" bIns="45720" anchor="t" anchorCtr="0"/>
          <a:p>
            <a:pPr defTabSz="457200">
              <a:spcBef>
                <a:spcPts val="6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lang="en-GB" altLang="x-none" sz="2500" dirty="0" err="1">
                <a:solidFill>
                  <a:srgbClr val="000000"/>
                </a:solidFill>
                <a:latin typeface="Arial" panose="020B0604020202020204" pitchFamily="34" charset="0"/>
              </a:rPr>
              <a:t>Python — це інтерпретована, динамічно-типізована мова програмування загального призначення. Вона підтримує кілька парадигм програмування, зокрема процедурне, об'єктно-орієнтоване та функціональне програмування. Python відомий своєю простотою та читабельністю коду, що робить його ідеальним вибором для навчання програмуванню. Стандартна бібліотека містить безліч модулів для роботи з даними, веб-розробки, машинного навчання та обробки тексту. Розвитком мови займається Python Software Foundation, що забезпечує активну </a:t>
            </a:r>
            <a:r>
              <a:rPr lang="ru-RU" altLang="en-GB" sz="2500" dirty="0" err="1">
                <a:solidFill>
                  <a:srgbClr val="000000"/>
                </a:solidFill>
                <a:latin typeface="Arial" panose="020B0604020202020204" pitchFamily="34" charset="0"/>
              </a:rPr>
              <a:t>	</a:t>
            </a:r>
            <a:r>
              <a:rPr lang="en-GB" altLang="x-none" sz="2500" dirty="0" err="1">
                <a:solidFill>
                  <a:srgbClr val="000000"/>
                </a:solidFill>
                <a:latin typeface="Arial" panose="020B0604020202020204" pitchFamily="34" charset="0"/>
              </a:rPr>
              <a:t>підтримку та оновлення мови.</a:t>
            </a:r>
            <a:endParaRPr lang="en-GB" altLang="x-none" sz="2500" dirty="0" err="1">
              <a:solidFill>
                <a:srgbClr val="000000"/>
              </a:solidFill>
              <a:latin typeface="Arial" panose="020B0604020202020204" pitchFamily="34"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9154" name="Text Box 256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Рейтинг мов програмування</a:t>
            </a:r>
            <a:endParaRPr lang="ru-RU" altLang="x-none" sz="4200" dirty="0" err="1">
              <a:solidFill>
                <a:srgbClr val="FFFFFF"/>
              </a:solidFill>
              <a:latin typeface="Arial" panose="020B0604020202020204" pitchFamily="34" charset="0"/>
            </a:endParaRPr>
          </a:p>
        </p:txBody>
      </p:sp>
      <p:sp>
        <p:nvSpPr>
          <p:cNvPr id="49155" name="Rectangles 25601"/>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sp>
        <p:nvSpPr>
          <p:cNvPr id="49156" name="Rectangles 25602"/>
          <p:cNvSpPr/>
          <p:nvPr/>
        </p:nvSpPr>
        <p:spPr>
          <a:xfrm>
            <a:off x="2751138" y="6372225"/>
            <a:ext cx="3641725" cy="368300"/>
          </a:xfrm>
          <a:prstGeom prst="rect">
            <a:avLst/>
          </a:prstGeom>
          <a:noFill/>
          <a:ln w="9525">
            <a:noFill/>
          </a:ln>
        </p:spPr>
        <p:txBody>
          <a:bodyPr wrap="none" lIns="90000" tIns="46800" rIns="90000" bIns="46800" anchor="t" anchorCtr="0">
            <a:spAutoFit/>
          </a:bodyPr>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CCCCFF"/>
                </a:solidFill>
                <a:latin typeface="Arial" panose="020B0604020202020204" pitchFamily="34" charset="0"/>
                <a:hlinkClick r:id="rId1"/>
              </a:rPr>
              <a:t>https://www.tiobe.com/tiobe-index/</a:t>
            </a:r>
            <a:endParaRPr lang="en-US" altLang="x-none" dirty="0" err="1">
              <a:solidFill>
                <a:srgbClr val="CCCCFF"/>
              </a:solidFill>
              <a:latin typeface="Arial" panose="020B0604020202020204" pitchFamily="34" charset="0"/>
              <a:hlinkClick r:id="rId1"/>
            </a:endParaRPr>
          </a:p>
        </p:txBody>
      </p:sp>
      <p:pic>
        <p:nvPicPr>
          <p:cNvPr id="49157" name="Picture 25603"/>
          <p:cNvPicPr>
            <a:picLocks noChangeAspect="1"/>
          </p:cNvPicPr>
          <p:nvPr/>
        </p:nvPicPr>
        <p:blipFill>
          <a:blip r:embed="rId2"/>
          <a:stretch>
            <a:fillRect/>
          </a:stretch>
        </p:blipFill>
        <p:spPr>
          <a:xfrm>
            <a:off x="225425" y="1241425"/>
            <a:ext cx="8639175" cy="5162550"/>
          </a:xfrm>
          <a:prstGeom prst="rect">
            <a:avLst/>
          </a:prstGeom>
          <a:noFill/>
          <a:ln w="9525">
            <a:noFill/>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Text Box 225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u-RU" sz="4200" dirty="0" err="1">
                <a:solidFill>
                  <a:srgbClr val="FFFFFF"/>
                </a:solidFill>
                <a:latin typeface="Arial" panose="020B0604020202020204" pitchFamily="34" charset="0"/>
              </a:rPr>
              <a:t>Пор</a:t>
            </a:r>
            <a:r>
              <a:rPr lang="en-US" sz="4200" dirty="0" err="1">
                <a:solidFill>
                  <a:srgbClr val="FFFFFF"/>
                </a:solidFill>
                <a:latin typeface="Arial" panose="020B0604020202020204" pitchFamily="34" charset="0"/>
              </a:rPr>
              <a:t>i</a:t>
            </a:r>
            <a:r>
              <a:rPr lang="ru-RU" sz="4200" dirty="0" err="1">
                <a:solidFill>
                  <a:srgbClr val="FFFFFF"/>
                </a:solidFill>
                <a:latin typeface="Arial" panose="020B0604020202020204" pitchFamily="34" charset="0"/>
              </a:rPr>
              <a:t>вняння з </a:t>
            </a:r>
            <a:r>
              <a:rPr lang="en-US" sz="4200" dirty="0" err="1">
                <a:solidFill>
                  <a:srgbClr val="FFFFFF"/>
                </a:solidFill>
                <a:latin typeface="Arial" panose="020B0604020202020204" pitchFamily="34" charset="0"/>
              </a:rPr>
              <a:t>i</a:t>
            </a:r>
            <a:r>
              <a:rPr lang="ru-RU" sz="4200" dirty="0" err="1">
                <a:solidFill>
                  <a:srgbClr val="FFFFFF"/>
                </a:solidFill>
                <a:latin typeface="Arial" panose="020B0604020202020204" pitchFamily="34" charset="0"/>
              </a:rPr>
              <a:t>ншими мовами</a:t>
            </a:r>
            <a:endParaRPr lang="ru-RU" sz="4200" dirty="0" err="1">
              <a:solidFill>
                <a:srgbClr val="FFFFFF"/>
              </a:solidFill>
              <a:latin typeface="Arial" panose="020B0604020202020204" pitchFamily="34" charset="0"/>
            </a:endParaRPr>
          </a:p>
        </p:txBody>
      </p:sp>
      <p:sp>
        <p:nvSpPr>
          <p:cNvPr id="40962" name="Text Box 22529"/>
          <p:cNvSpPr txBox="1"/>
          <p:nvPr/>
        </p:nvSpPr>
        <p:spPr>
          <a:xfrm>
            <a:off x="463550" y="1385888"/>
            <a:ext cx="8069263" cy="4419600"/>
          </a:xfrm>
          <a:prstGeom prst="rect">
            <a:avLst/>
          </a:prstGeom>
          <a:noFill/>
          <a:ln w="9525">
            <a:noFill/>
          </a:ln>
        </p:spPr>
        <p:txBody>
          <a:bodyPr wrap="square" lIns="91440" tIns="45720" rIns="91440" bIns="45720" anchor="t" anchorCtr="0"/>
          <a:p>
            <a:pPr defTabSz="457200">
              <a:spcBef>
                <a:spcPts val="6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sz="2200" dirty="0" err="1">
                <a:solidFill>
                  <a:srgbClr val="000000"/>
                </a:solidFill>
                <a:latin typeface="Arial" panose="020B0604020202020204" pitchFamily="34" charset="0"/>
              </a:rPr>
              <a:t>Python відомий своїм чистим і зрозумілим синтаксисом, що робить його ідеальним для новачків. Хоча Python є інтерпретованою мовою і повільнішим порівняно з компілюючими мовами, такими як C++ та Java, він пропонує обширну стандартну бібліотеку і безліч сторонніх бібліотек для наукових обчислень і веб-розробки, що робить його зручним для розробників.</a:t>
            </a:r>
            <a:endParaRPr sz="2200" dirty="0" err="1">
              <a:solidFill>
                <a:srgbClr val="000000"/>
              </a:solidFill>
              <a:latin typeface="Arial" panose="020B0604020202020204" pitchFamily="34" charset="0"/>
            </a:endParaRPr>
          </a:p>
          <a:p>
            <a:pPr defTabSz="457200">
              <a:spcBef>
                <a:spcPts val="625"/>
              </a:spcBef>
              <a:buClrTx/>
              <a:buSzPct val="80000"/>
              <a:buFontTx/>
              <a:tabLst>
                <a:tab pos="570230" algn="l"/>
                <a:tab pos="1484630" algn="l"/>
                <a:tab pos="2399030" algn="l"/>
                <a:tab pos="3313430" algn="l"/>
                <a:tab pos="4227830" algn="l"/>
                <a:tab pos="5142230" algn="l"/>
                <a:tab pos="6056630" algn="l"/>
                <a:tab pos="6971030" algn="l"/>
                <a:tab pos="7885430" algn="l"/>
                <a:tab pos="8799830" algn="l"/>
                <a:tab pos="9714230" algn="l"/>
              </a:tabLst>
            </a:pPr>
            <a:r>
              <a:rPr sz="2200" dirty="0" err="1">
                <a:solidFill>
                  <a:srgbClr val="000000"/>
                </a:solidFill>
                <a:latin typeface="Arial" panose="020B0604020202020204" pitchFamily="34" charset="0"/>
              </a:rPr>
              <a:t>Кожна мова має свої сильні та слабкі сторони, а вибір мови залежить від конкретних вимог проекту. Python виділяється своєю простотою та гнучкістю, що підходить для швидкого прототипування, тоді як C++ забезпечує високу продуктивність і контроль, а Java пропонує стабільність і портативність для великих корпоративних додатків.</a:t>
            </a:r>
            <a:endParaRPr sz="2200" dirty="0" err="1">
              <a:solidFill>
                <a:srgbClr val="000000"/>
              </a:solidFill>
              <a:latin typeface="Arial" panose="020B0604020202020204" pitchFamily="34" charset="0"/>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9394" name="Text Box 2867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таке програмування?</a:t>
            </a:r>
            <a:endParaRPr lang="ru-RU" altLang="x-none" sz="4200" dirty="0" err="1">
              <a:solidFill>
                <a:srgbClr val="FFFFFF"/>
              </a:solidFill>
              <a:latin typeface="Arial" panose="020B0604020202020204" pitchFamily="34" charset="0"/>
            </a:endParaRPr>
          </a:p>
        </p:txBody>
      </p:sp>
      <p:sp>
        <p:nvSpPr>
          <p:cNvPr id="59395" name="Text Box 28673"/>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Програмування </a:t>
            </a:r>
            <a:r>
              <a:rPr lang="ru-RU" altLang="x-none" sz="3200" dirty="0" err="1">
                <a:solidFill>
                  <a:srgbClr val="000000"/>
                </a:solidFill>
                <a:latin typeface="Arial" panose="020B0604020202020204" pitchFamily="34" charset="0"/>
              </a:rPr>
              <a:t>- це процес розроблення та підтримки програмного забезпечення.</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У вузькому сенсі програмуванням називають процес написання програми конкретною мовою програмування (етап кодування).</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146" name="Text Box 51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ru-RU" sz="4200" dirty="0" err="1">
                <a:solidFill>
                  <a:srgbClr val="FFFFFF"/>
                </a:solidFill>
                <a:latin typeface="Arial" panose="020B0604020202020204" pitchFamily="34" charset="0"/>
              </a:rPr>
              <a:t>Викладач</a:t>
            </a:r>
            <a:endParaRPr lang="ru-RU" altLang="ru-RU" sz="4200" dirty="0" err="1">
              <a:solidFill>
                <a:srgbClr val="FFFFFF"/>
              </a:solidFill>
              <a:latin typeface="Arial" panose="020B0604020202020204" pitchFamily="34" charset="0"/>
            </a:endParaRPr>
          </a:p>
        </p:txBody>
      </p:sp>
      <p:sp>
        <p:nvSpPr>
          <p:cNvPr id="6147" name="Text Box 5121"/>
          <p:cNvSpPr txBox="1"/>
          <p:nvPr/>
        </p:nvSpPr>
        <p:spPr>
          <a:xfrm>
            <a:off x="468313" y="1608138"/>
            <a:ext cx="7924800" cy="4419600"/>
          </a:xfrm>
          <a:prstGeom prst="rect">
            <a:avLst/>
          </a:prstGeom>
          <a:noFill/>
          <a:ln w="9525">
            <a:noFill/>
          </a:ln>
        </p:spPr>
        <p:txBody>
          <a:bodyPr wrap="square" lIns="91440" tIns="45720" rIns="91440" bIns="45720" anchor="t" anchorCtr="0"/>
          <a:p>
            <a:pPr algn="ct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500" b="1" dirty="0" err="1">
                <a:solidFill>
                  <a:srgbClr val="000000"/>
                </a:solidFill>
                <a:latin typeface="Arial" panose="020B0604020202020204" pitchFamily="34" charset="0"/>
              </a:rPr>
              <a:t>Олександр Загоруйко</a:t>
            </a:r>
            <a:endParaRPr lang="ru-RU" altLang="x-none" sz="4500" b="1" dirty="0" err="1">
              <a:solidFill>
                <a:srgbClr val="000000"/>
              </a:solidFill>
              <a:latin typeface="Arial" panose="020B0604020202020204" pitchFamily="34" charset="0"/>
            </a:endParaRPr>
          </a:p>
          <a:p>
            <a:pPr algn="ct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z="4500" b="1" dirty="0" err="1">
              <a:solidFill>
                <a:srgbClr val="002060"/>
              </a:solidFill>
              <a:latin typeface="Arial" panose="020B0604020202020204" pitchFamily="34" charset="0"/>
            </a:endParaRPr>
          </a:p>
        </p:txBody>
      </p:sp>
      <p:pic>
        <p:nvPicPr>
          <p:cNvPr id="6148" name="Picture 5122"/>
          <p:cNvPicPr>
            <a:picLocks noChangeAspect="1"/>
          </p:cNvPicPr>
          <p:nvPr/>
        </p:nvPicPr>
        <p:blipFill>
          <a:blip r:embed="rId1"/>
          <a:stretch>
            <a:fillRect/>
          </a:stretch>
        </p:blipFill>
        <p:spPr>
          <a:xfrm>
            <a:off x="1042988" y="2565400"/>
            <a:ext cx="6913562" cy="4206875"/>
          </a:xfrm>
          <a:prstGeom prst="rect">
            <a:avLst/>
          </a:prstGeom>
          <a:noFill/>
          <a:ln w="9525">
            <a:noFill/>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1442" name="Text Box 2969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Етапи розробки ПЗ</a:t>
            </a:r>
            <a:endParaRPr lang="ru-RU" altLang="x-none" sz="4200" dirty="0" err="1">
              <a:solidFill>
                <a:srgbClr val="FFFFFF"/>
              </a:solidFill>
              <a:latin typeface="Arial" panose="020B0604020202020204" pitchFamily="34" charset="0"/>
            </a:endParaRPr>
          </a:p>
        </p:txBody>
      </p:sp>
      <p:sp>
        <p:nvSpPr>
          <p:cNvPr id="61443" name="Text Box 29697"/>
          <p:cNvSpPr txBox="1"/>
          <p:nvPr/>
        </p:nvSpPr>
        <p:spPr>
          <a:xfrm>
            <a:off x="468313" y="1430338"/>
            <a:ext cx="8067675" cy="4419600"/>
          </a:xfrm>
          <a:prstGeom prst="rect">
            <a:avLst/>
          </a:prstGeom>
          <a:noFill/>
          <a:ln w="9525">
            <a:noFill/>
          </a:ln>
        </p:spPr>
        <p:txBody>
          <a:bodyPr wrap="square" lIns="91440" tIns="45720" rIns="91440" bIns="45720" anchor="t" anchorCtr="0"/>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Аналіз задачі</a:t>
            </a:r>
            <a:r>
              <a:rPr lang="ru-RU" altLang="x-none" sz="2000" dirty="0" err="1">
                <a:solidFill>
                  <a:srgbClr val="000000"/>
                </a:solidFill>
                <a:latin typeface="Arial" panose="020B0604020202020204" pitchFamily="34" charset="0"/>
              </a:rPr>
              <a:t> - етап формалізації задачі та визначення методів її вирішення</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Проектування </a:t>
            </a:r>
            <a:r>
              <a:rPr lang="ru-RU" altLang="x-none" sz="2000" dirty="0" err="1">
                <a:solidFill>
                  <a:srgbClr val="000000"/>
                </a:solidFill>
                <a:latin typeface="Arial" panose="020B0604020202020204" pitchFamily="34" charset="0"/>
              </a:rPr>
              <a:t>- етап розроблення структури системи, визначення способів взаємодії компонентів, вибору структур для зберігання даних, вибір алгоритму тощо</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Кодування </a:t>
            </a:r>
            <a:r>
              <a:rPr lang="ru-RU" altLang="x-none" sz="2000" dirty="0" err="1">
                <a:solidFill>
                  <a:srgbClr val="000000"/>
                </a:solidFill>
                <a:latin typeface="Arial" panose="020B0604020202020204" pitchFamily="34" charset="0"/>
              </a:rPr>
              <a:t>- етап написання програмного коду компонентів системи</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Тестування </a:t>
            </a:r>
            <a:r>
              <a:rPr lang="ru-RU" altLang="x-none" sz="2000" dirty="0" err="1">
                <a:solidFill>
                  <a:srgbClr val="000000"/>
                </a:solidFill>
                <a:latin typeface="Arial" panose="020B0604020202020204" pitchFamily="34" charset="0"/>
              </a:rPr>
              <a:t>- етап дослідження та випробування програмного продукту</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Документування </a:t>
            </a:r>
            <a:r>
              <a:rPr lang="ru-RU" altLang="x-none" sz="2000" dirty="0" err="1">
                <a:solidFill>
                  <a:srgbClr val="000000"/>
                </a:solidFill>
                <a:latin typeface="Arial" panose="020B0604020202020204" pitchFamily="34" charset="0"/>
              </a:rPr>
              <a:t>- етап складання посібників і документації до програмного продукту</a:t>
            </a:r>
            <a:endParaRPr lang="ru-RU" altLang="x-none" sz="20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Супровід </a:t>
            </a:r>
            <a:r>
              <a:rPr lang="ru-RU" altLang="x-none" sz="2000" dirty="0" err="1">
                <a:solidFill>
                  <a:srgbClr val="000000"/>
                </a:solidFill>
                <a:latin typeface="Arial" panose="020B0604020202020204" pitchFamily="34" charset="0"/>
              </a:rPr>
              <a:t>- етап поліпшення, оптимізації ПЗ після передачі в експлуатацію</a:t>
            </a:r>
            <a:endParaRPr lang="ru-RU" altLang="x-none" sz="2000" dirty="0" err="1">
              <a:solidFill>
                <a:srgbClr val="000000"/>
              </a:solidFill>
              <a:latin typeface="Arial" panose="020B0604020202020204" pitchFamily="34"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3490" name="Text Box 307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таке програма?</a:t>
            </a:r>
            <a:endParaRPr lang="ru-RU" altLang="x-none" sz="4200" dirty="0" err="1">
              <a:solidFill>
                <a:srgbClr val="FFFFFF"/>
              </a:solidFill>
              <a:latin typeface="Arial" panose="020B0604020202020204" pitchFamily="34" charset="0"/>
            </a:endParaRPr>
          </a:p>
        </p:txBody>
      </p:sp>
      <p:sp>
        <p:nvSpPr>
          <p:cNvPr id="63491" name="Text Box 30721"/>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Програма </a:t>
            </a:r>
            <a:r>
              <a:rPr lang="ru-RU" altLang="x-none" sz="3200" dirty="0" err="1">
                <a:solidFill>
                  <a:srgbClr val="000000"/>
                </a:solidFill>
                <a:latin typeface="Arial" panose="020B0604020202020204" pitchFamily="34" charset="0"/>
              </a:rPr>
              <a:t>- представлена в об'єктивній формі сукупність даних і команд, призначених для виконання ЕОМ з метою отримання певного результату.</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Дані </a:t>
            </a:r>
            <a:r>
              <a:rPr lang="ru-RU" altLang="x-none" sz="3200" dirty="0" err="1">
                <a:solidFill>
                  <a:srgbClr val="000000"/>
                </a:solidFill>
                <a:latin typeface="Arial" panose="020B0604020202020204" pitchFamily="34" charset="0"/>
              </a:rPr>
              <a:t>- це інформація, яку обробляє програма.</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5538" name="Text Box 317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Що таке алгоритм?</a:t>
            </a:r>
            <a:endParaRPr lang="ru-RU" altLang="x-none" sz="4200" dirty="0" err="1">
              <a:solidFill>
                <a:srgbClr val="FFFFFF"/>
              </a:solidFill>
              <a:latin typeface="Arial" panose="020B0604020202020204" pitchFamily="34" charset="0"/>
            </a:endParaRPr>
          </a:p>
        </p:txBody>
      </p:sp>
      <p:sp>
        <p:nvSpPr>
          <p:cNvPr id="65539" name="Text Box 31745"/>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Алгоритм </a:t>
            </a:r>
            <a:r>
              <a:rPr lang="ru-RU" altLang="x-none" sz="3200" dirty="0" err="1">
                <a:solidFill>
                  <a:srgbClr val="000000"/>
                </a:solidFill>
                <a:latin typeface="Arial" panose="020B0604020202020204" pitchFamily="34" charset="0"/>
              </a:rPr>
              <a:t>- це точний набір інструкцій, що описує порядок дій виконавця для досягнення мети - розв'язання задачі.</a:t>
            </a:r>
            <a:endParaRPr lang="ru-RU" altLang="x-none" sz="3200" dirty="0" err="1">
              <a:solidFill>
                <a:srgbClr val="000000"/>
              </a:solidFill>
              <a:latin typeface="Arial" panose="020B0604020202020204" pitchFamily="34" charset="0"/>
            </a:endParaRPr>
          </a:p>
        </p:txBody>
      </p:sp>
      <p:pic>
        <p:nvPicPr>
          <p:cNvPr id="65540" name="Picture 31746"/>
          <p:cNvPicPr>
            <a:picLocks noChangeAspect="1"/>
          </p:cNvPicPr>
          <p:nvPr/>
        </p:nvPicPr>
        <p:blipFill>
          <a:blip r:embed="rId1"/>
          <a:stretch>
            <a:fillRect/>
          </a:stretch>
        </p:blipFill>
        <p:spPr>
          <a:xfrm>
            <a:off x="723900" y="3933825"/>
            <a:ext cx="7664450" cy="1833563"/>
          </a:xfrm>
          <a:prstGeom prst="rect">
            <a:avLst/>
          </a:prstGeom>
          <a:noFill/>
          <a:ln w="9525">
            <a:noFill/>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9634" name="Text Box 337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Приклади алгоритм</a:t>
            </a:r>
            <a:r>
              <a:rPr lang="en-US" altLang="x-none" sz="4200" dirty="0" err="1">
                <a:solidFill>
                  <a:srgbClr val="FFFFFF"/>
                </a:solidFill>
                <a:latin typeface="Arial" panose="020B0604020202020204" pitchFamily="34" charset="0"/>
              </a:rPr>
              <a:t>i</a:t>
            </a:r>
            <a:r>
              <a:rPr lang="ru-RU" altLang="x-none" sz="4200" dirty="0" err="1">
                <a:solidFill>
                  <a:srgbClr val="FFFFFF"/>
                </a:solidFill>
                <a:latin typeface="Arial" panose="020B0604020202020204" pitchFamily="34" charset="0"/>
              </a:rPr>
              <a:t>в у житт</a:t>
            </a:r>
            <a:r>
              <a:rPr lang="en-US" altLang="x-none" sz="4200" dirty="0" err="1">
                <a:solidFill>
                  <a:srgbClr val="FFFFFF"/>
                </a:solidFill>
                <a:latin typeface="Arial" panose="020B0604020202020204" pitchFamily="34" charset="0"/>
              </a:rPr>
              <a:t>i</a:t>
            </a:r>
            <a:endParaRPr lang="en-US" altLang="x-none" sz="4200" dirty="0" err="1">
              <a:solidFill>
                <a:srgbClr val="FFFFFF"/>
              </a:solidFill>
              <a:latin typeface="Arial" panose="020B0604020202020204" pitchFamily="34" charset="0"/>
            </a:endParaRPr>
          </a:p>
        </p:txBody>
      </p:sp>
      <p:sp>
        <p:nvSpPr>
          <p:cNvPr id="69635" name="Text Box 33793"/>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1. </a:t>
            </a:r>
            <a:r>
              <a:rPr lang="ru-RU" altLang="x-none" sz="2200" b="1" dirty="0" err="1">
                <a:solidFill>
                  <a:srgbClr val="000000"/>
                </a:solidFill>
                <a:latin typeface="Arial" panose="020B0604020202020204" pitchFamily="34" charset="0"/>
              </a:rPr>
              <a:t>Приготування їжі за рецептом:</a:t>
            </a:r>
            <a:endParaRPr lang="ru-RU" altLang="x-none" sz="2200"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dirty="0" err="1">
                <a:solidFill>
                  <a:srgbClr val="000000"/>
                </a:solidFill>
                <a:latin typeface="Arial" panose="020B0604020202020204" pitchFamily="34" charset="0"/>
              </a:rPr>
              <a:t>Коли ви готуєте страву, ви дотримуєтеся певного алгоритму: спочатку збираєте інгредієнти, потім виконуєте кроки в певному порядку, наприклад, нарізаєте овочі, обсмажуєте їх, додаєте спеції та варите. Кожен крок залежить від попереднього, і дотримання послідовності призводить до кінцевого результату — готової страви.</a:t>
            </a:r>
            <a:endParaRPr lang="ru-RU" altLang="x-none" sz="2200"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2. Прибирання квартири</a:t>
            </a:r>
            <a:endParaRPr lang="ru-RU" altLang="x-none" sz="2200" b="1"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3. Складання списку покупок</a:t>
            </a:r>
            <a:endParaRPr lang="ru-RU" altLang="x-none" sz="2200" b="1"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4. Розподіл часу на заняття</a:t>
            </a:r>
            <a:endParaRPr lang="ru-RU" altLang="x-none" sz="2200" b="1"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5. Упаковка валізи для поїздки</a:t>
            </a:r>
            <a:endParaRPr lang="ru-RU" altLang="x-none" sz="2200" b="1"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ru-RU" altLang="x-none" sz="2200" b="1" dirty="0" err="1">
              <a:solidFill>
                <a:srgbClr val="000000"/>
              </a:solidFill>
              <a:latin typeface="Arial" panose="020B0604020202020204" pitchFamily="34" charset="0"/>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7586" name="Text Box 3276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Властивості алгоритму</a:t>
            </a:r>
            <a:endParaRPr lang="ru-RU" altLang="x-none" sz="4200" dirty="0" err="1">
              <a:solidFill>
                <a:srgbClr val="FFFFFF"/>
              </a:solidFill>
              <a:latin typeface="Arial" panose="020B0604020202020204" pitchFamily="34" charset="0"/>
            </a:endParaRPr>
          </a:p>
        </p:txBody>
      </p:sp>
      <p:sp>
        <p:nvSpPr>
          <p:cNvPr id="67587" name="Text Box 32769"/>
          <p:cNvSpPr txBox="1"/>
          <p:nvPr/>
        </p:nvSpPr>
        <p:spPr>
          <a:xfrm>
            <a:off x="468313" y="1457325"/>
            <a:ext cx="8207375" cy="4419600"/>
          </a:xfrm>
          <a:prstGeom prst="rect">
            <a:avLst/>
          </a:prstGeom>
          <a:noFill/>
          <a:ln w="9525">
            <a:noFill/>
          </a:ln>
        </p:spPr>
        <p:txBody>
          <a:bodyPr wrap="square" lIns="91440" tIns="45720" rIns="91440" bIns="45720" anchor="t" anchorCtr="0"/>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Зрозумілість </a:t>
            </a:r>
            <a:r>
              <a:rPr lang="ru-RU" altLang="x-none" sz="2100" dirty="0" err="1">
                <a:solidFill>
                  <a:srgbClr val="000000"/>
                </a:solidFill>
                <a:latin typeface="Arial" panose="020B0604020202020204" pitchFamily="34" charset="0"/>
              </a:rPr>
              <a:t>- алгоритм має містити тільки ті інструкції, які доступні та зрозумілі виконавцю</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Визначеність </a:t>
            </a:r>
            <a:r>
              <a:rPr lang="ru-RU" altLang="x-none" sz="2100" dirty="0" err="1">
                <a:solidFill>
                  <a:srgbClr val="000000"/>
                </a:solidFill>
                <a:latin typeface="Arial" panose="020B0604020202020204" pitchFamily="34" charset="0"/>
              </a:rPr>
              <a:t>- у будь-який момент часу наступний крок роботи однозначно визначається станом системи</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Зак</a:t>
            </a:r>
            <a:r>
              <a:rPr lang="en-US" altLang="x-none" sz="2100" b="1" dirty="0" err="1">
                <a:solidFill>
                  <a:srgbClr val="000000"/>
                </a:solidFill>
                <a:latin typeface="Arial" panose="020B0604020202020204" pitchFamily="34" charset="0"/>
              </a:rPr>
              <a:t>i</a:t>
            </a:r>
            <a:r>
              <a:rPr lang="ru-RU" altLang="x-none" sz="2100" b="1" dirty="0" err="1">
                <a:solidFill>
                  <a:srgbClr val="000000"/>
                </a:solidFill>
                <a:latin typeface="Arial" panose="020B0604020202020204" pitchFamily="34" charset="0"/>
              </a:rPr>
              <a:t>нчен</a:t>
            </a:r>
            <a:r>
              <a:rPr lang="en-US" altLang="ru-RU" sz="2100" b="1" dirty="0" err="1">
                <a:solidFill>
                  <a:srgbClr val="000000"/>
                </a:solidFill>
                <a:latin typeface="Arial" panose="020B0604020202020204" pitchFamily="34" charset="0"/>
              </a:rPr>
              <a:t>i</a:t>
            </a:r>
            <a:r>
              <a:rPr lang="ru-RU" altLang="ru-RU" sz="2100" b="1" dirty="0" err="1">
                <a:solidFill>
                  <a:srgbClr val="000000"/>
                </a:solidFill>
                <a:latin typeface="Arial" panose="020B0604020202020204" pitchFamily="34" charset="0"/>
              </a:rPr>
              <a:t>сть </a:t>
            </a:r>
            <a:r>
              <a:rPr lang="ru-RU" altLang="x-none" sz="2100" dirty="0" err="1">
                <a:solidFill>
                  <a:srgbClr val="000000"/>
                </a:solidFill>
                <a:latin typeface="Arial" panose="020B0604020202020204" pitchFamily="34" charset="0"/>
              </a:rPr>
              <a:t>- алгоритм має складатися з кінцевої послідовності кроків</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Результативність </a:t>
            </a:r>
            <a:r>
              <a:rPr lang="ru-RU" altLang="x-none" sz="2100" dirty="0" err="1">
                <a:solidFill>
                  <a:srgbClr val="000000"/>
                </a:solidFill>
                <a:latin typeface="Arial" panose="020B0604020202020204" pitchFamily="34" charset="0"/>
              </a:rPr>
              <a:t>- алгоритм має завершитися з певним результатом - розв'язанням поставленого завдання</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Масовість </a:t>
            </a:r>
            <a:r>
              <a:rPr lang="ru-RU" altLang="x-none" sz="2100" dirty="0" err="1">
                <a:solidFill>
                  <a:srgbClr val="000000"/>
                </a:solidFill>
                <a:latin typeface="Arial" panose="020B0604020202020204" pitchFamily="34" charset="0"/>
              </a:rPr>
              <a:t>- алгоритм може застосовуватися до р</a:t>
            </a:r>
            <a:r>
              <a:rPr lang="en-US" altLang="x-none" sz="2100" dirty="0" err="1">
                <a:solidFill>
                  <a:srgbClr val="000000"/>
                </a:solidFill>
                <a:latin typeface="Arial" panose="020B0604020202020204" pitchFamily="34" charset="0"/>
              </a:rPr>
              <a:t>i</a:t>
            </a:r>
            <a:r>
              <a:rPr lang="ru-RU" altLang="x-none" sz="2100" dirty="0" err="1">
                <a:solidFill>
                  <a:srgbClr val="000000"/>
                </a:solidFill>
                <a:latin typeface="Arial" panose="020B0604020202020204" pitchFamily="34" charset="0"/>
              </a:rPr>
              <a:t>зних набор</a:t>
            </a:r>
            <a:r>
              <a:rPr lang="en-US" altLang="x-none" sz="2100" dirty="0" err="1">
                <a:solidFill>
                  <a:srgbClr val="000000"/>
                </a:solidFill>
                <a:latin typeface="Arial" panose="020B0604020202020204" pitchFamily="34" charset="0"/>
              </a:rPr>
              <a:t>i</a:t>
            </a:r>
            <a:r>
              <a:rPr lang="ru-RU" altLang="x-none" sz="2100" dirty="0" err="1">
                <a:solidFill>
                  <a:srgbClr val="000000"/>
                </a:solidFill>
                <a:latin typeface="Arial" panose="020B0604020202020204" pitchFamily="34" charset="0"/>
              </a:rPr>
              <a:t>в вхідних даних</a:t>
            </a:r>
            <a:endParaRPr lang="ru-RU" altLang="x-none" sz="2100" dirty="0" err="1">
              <a:solidFill>
                <a:srgbClr val="000000"/>
              </a:solidFill>
              <a:latin typeface="Arial" panose="020B0604020202020204" pitchFamily="34" charset="0"/>
            </a:endParaRPr>
          </a:p>
          <a:p>
            <a:pPr marL="339725" indent="-339725" defTabSz="457200">
              <a:spcBef>
                <a:spcPts val="5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100" b="1" dirty="0" err="1">
                <a:solidFill>
                  <a:srgbClr val="000000"/>
                </a:solidFill>
                <a:latin typeface="Arial" panose="020B0604020202020204" pitchFamily="34" charset="0"/>
              </a:rPr>
              <a:t>Ефективність </a:t>
            </a:r>
            <a:r>
              <a:rPr lang="ru-RU" altLang="x-none" sz="2100" dirty="0" err="1">
                <a:solidFill>
                  <a:srgbClr val="000000"/>
                </a:solidFill>
                <a:latin typeface="Arial" panose="020B0604020202020204" pitchFamily="34" charset="0"/>
              </a:rPr>
              <a:t>- алгоритм має мінімально витрачати ресурси</a:t>
            </a:r>
            <a:endParaRPr lang="ru-RU" altLang="x-none" sz="2100" dirty="0" err="1">
              <a:solidFill>
                <a:srgbClr val="000000"/>
              </a:solidFill>
              <a:latin typeface="Arial" panose="020B0604020202020204" pitchFamily="34" charset="0"/>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9634" name="Text Box 337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Способи запису алгоритмів</a:t>
            </a:r>
            <a:endParaRPr lang="ru-RU" altLang="x-none" sz="4200" dirty="0" err="1">
              <a:solidFill>
                <a:srgbClr val="FFFFFF"/>
              </a:solidFill>
              <a:latin typeface="Arial" panose="020B0604020202020204" pitchFamily="34" charset="0"/>
            </a:endParaRPr>
          </a:p>
        </p:txBody>
      </p:sp>
      <p:sp>
        <p:nvSpPr>
          <p:cNvPr id="69635" name="Text Box 33793"/>
          <p:cNvSpPr txBox="1"/>
          <p:nvPr/>
        </p:nvSpPr>
        <p:spPr>
          <a:xfrm>
            <a:off x="609600" y="1600200"/>
            <a:ext cx="7924800" cy="4419600"/>
          </a:xfrm>
          <a:prstGeom prst="rect">
            <a:avLst/>
          </a:prstGeom>
          <a:noFill/>
          <a:ln w="9525">
            <a:noFill/>
          </a:ln>
        </p:spPr>
        <p:txBody>
          <a:bodyPr wrap="square" lIns="91440" tIns="45720" rIns="91440" bIns="45720" anchor="t" anchorCtr="0"/>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500" dirty="0" err="1">
                <a:solidFill>
                  <a:srgbClr val="000000"/>
                </a:solidFill>
                <a:latin typeface="Arial" panose="020B0604020202020204" pitchFamily="34" charset="0"/>
              </a:rPr>
              <a:t>Словесна або </a:t>
            </a:r>
            <a:r>
              <a:rPr lang="ru-RU" altLang="x-none" sz="3500" b="1" dirty="0" err="1">
                <a:solidFill>
                  <a:srgbClr val="000000"/>
                </a:solidFill>
                <a:latin typeface="Arial" panose="020B0604020202020204" pitchFamily="34" charset="0"/>
              </a:rPr>
              <a:t>вербальна форма</a:t>
            </a:r>
            <a:endParaRPr lang="ru-RU" altLang="x-none" sz="35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500" b="1" dirty="0" err="1">
                <a:solidFill>
                  <a:srgbClr val="000000"/>
                </a:solidFill>
                <a:latin typeface="Arial" panose="020B0604020202020204" pitchFamily="34" charset="0"/>
              </a:rPr>
              <a:t>Псевдокод</a:t>
            </a:r>
            <a:endParaRPr lang="ru-RU" altLang="x-none" sz="35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500" b="1" dirty="0" err="1">
                <a:solidFill>
                  <a:srgbClr val="000000"/>
                </a:solidFill>
                <a:latin typeface="Arial" panose="020B0604020202020204" pitchFamily="34" charset="0"/>
              </a:rPr>
              <a:t>Блок-схема</a:t>
            </a:r>
            <a:r>
              <a:rPr lang="ru-RU" altLang="x-none" sz="3500" dirty="0" err="1">
                <a:solidFill>
                  <a:srgbClr val="000000"/>
                </a:solidFill>
                <a:latin typeface="Arial" panose="020B0604020202020204" pitchFamily="34" charset="0"/>
              </a:rPr>
              <a:t> - схематичний запис алгоритму у вигляді послідовності блоків і сполучних ліній, що їх зв'язують </a:t>
            </a:r>
            <a:endParaRPr lang="ru-RU" altLang="x-none" sz="3500" dirty="0" err="1">
              <a:solidFill>
                <a:srgbClr val="000000"/>
              </a:solidFill>
              <a:latin typeface="Arial" panose="020B0604020202020204" pitchFamily="34" charset="0"/>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1682" name="Text Box 34816"/>
          <p:cNvSpPr txBox="1"/>
          <p:nvPr/>
        </p:nvSpPr>
        <p:spPr>
          <a:xfrm>
            <a:off x="195263" y="228600"/>
            <a:ext cx="833755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Приклад вербального алгоритму</a:t>
            </a:r>
            <a:endParaRPr lang="ru-RU" altLang="x-none" sz="4200" dirty="0" err="1">
              <a:solidFill>
                <a:srgbClr val="FFFFFF"/>
              </a:solidFill>
              <a:latin typeface="Arial" panose="020B0604020202020204" pitchFamily="34" charset="0"/>
            </a:endParaRPr>
          </a:p>
        </p:txBody>
      </p:sp>
      <p:sp>
        <p:nvSpPr>
          <p:cNvPr id="71683" name="Rectangles 34817"/>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sp>
        <p:nvSpPr>
          <p:cNvPr id="2" name="Text Box 1"/>
          <p:cNvSpPr txBox="1"/>
          <p:nvPr/>
        </p:nvSpPr>
        <p:spPr>
          <a:xfrm>
            <a:off x="566420" y="1478915"/>
            <a:ext cx="7955280" cy="4875530"/>
          </a:xfrm>
          <a:prstGeom prst="rect">
            <a:avLst/>
          </a:prstGeom>
          <a:noFill/>
        </p:spPr>
        <p:txBody>
          <a:bodyPr wrap="square" rtlCol="0" anchor="t">
            <a:noAutofit/>
          </a:bodyPr>
          <a:p>
            <a:pPr marL="285750"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Підготовка</a:t>
            </a:r>
            <a:r>
              <a:rPr lang="ru-RU" altLang="x-none" sz="1800" dirty="0" err="1">
                <a:solidFill>
                  <a:srgbClr val="000000"/>
                </a:solidFill>
                <a:sym typeface="+mn-ea"/>
              </a:rPr>
              <a:t>: 1.1. Зберіть: чайник, чашку, чай, воду, цукор (за бажанням).</a:t>
            </a:r>
            <a:endParaRPr lang="ru-RU" altLang="x-none" sz="1800" dirty="0" err="1">
              <a:solidFill>
                <a:srgbClr val="000000"/>
              </a:solidFill>
              <a:sym typeface="+mn-ea"/>
            </a:endParaRPr>
          </a:p>
          <a:p>
            <a:pPr marL="285750"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Кип'ятіння</a:t>
            </a:r>
            <a:r>
              <a:rPr lang="ru-RU" altLang="x-none" sz="1800" dirty="0" err="1">
                <a:solidFill>
                  <a:srgbClr val="000000"/>
                </a:solidFill>
                <a:sym typeface="+mn-ea"/>
              </a:rPr>
              <a:t>: 2.1. Наповніть чайник водою.</a:t>
            </a:r>
            <a:endParaRPr lang="ru-RU" altLang="x-none" sz="1800" dirty="0" err="1">
              <a:solidFill>
                <a:srgbClr val="000000"/>
              </a:solidFill>
              <a:sym typeface="+mn-ea"/>
            </a:endParaRPr>
          </a:p>
          <a:p>
            <a:pPr marL="742950" lvl="1"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dirty="0" err="1">
                <a:solidFill>
                  <a:srgbClr val="000000"/>
                </a:solidFill>
                <a:sym typeface="+mn-ea"/>
              </a:rPr>
              <a:t>2.2. Увімкніть чайник і дочекайтеся закипання.</a:t>
            </a:r>
            <a:endParaRPr lang="ru-RU" altLang="x-none" sz="1800" dirty="0" err="1">
              <a:solidFill>
                <a:srgbClr val="000000"/>
              </a:solidFill>
              <a:sym typeface="+mn-ea"/>
            </a:endParaRPr>
          </a:p>
          <a:p>
            <a:pPr marL="285750"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Заварювання</a:t>
            </a:r>
            <a:r>
              <a:rPr lang="ru-RU" altLang="x-none" sz="1800" dirty="0" err="1">
                <a:solidFill>
                  <a:srgbClr val="000000"/>
                </a:solidFill>
                <a:sym typeface="+mn-ea"/>
              </a:rPr>
              <a:t>: 3.1. У чашку покладіть чай або чайний пакетик.</a:t>
            </a:r>
            <a:endParaRPr lang="ru-RU" altLang="x-none" sz="1800" dirty="0" err="1">
              <a:solidFill>
                <a:srgbClr val="000000"/>
              </a:solidFill>
              <a:sym typeface="+mn-ea"/>
            </a:endParaRPr>
          </a:p>
          <a:p>
            <a:pPr marL="742950" lvl="1"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dirty="0" err="1">
                <a:solidFill>
                  <a:srgbClr val="000000"/>
                </a:solidFill>
                <a:sym typeface="+mn-ea"/>
              </a:rPr>
              <a:t>3.2. Залийте окропом і накрийте на 3-5 хвилин.</a:t>
            </a:r>
            <a:endParaRPr lang="ru-RU" altLang="x-none" sz="1800" dirty="0" err="1">
              <a:solidFill>
                <a:srgbClr val="000000"/>
              </a:solidFill>
              <a:sym typeface="+mn-ea"/>
            </a:endParaRPr>
          </a:p>
          <a:p>
            <a:pPr marL="742950" lvl="1"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dirty="0" err="1">
                <a:solidFill>
                  <a:srgbClr val="000000"/>
                </a:solidFill>
                <a:sym typeface="+mn-ea"/>
              </a:rPr>
              <a:t>3.3. Цикл: Повторюйте кожну хвилину, перевіряючи, настоюється чи чай.</a:t>
            </a:r>
            <a:endParaRPr lang="ru-RU" altLang="x-none" sz="1800" dirty="0" err="1">
              <a:solidFill>
                <a:srgbClr val="000000"/>
              </a:solidFill>
              <a:sym typeface="+mn-ea"/>
            </a:endParaRPr>
          </a:p>
          <a:p>
            <a:pPr marL="742950" lvl="1"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dirty="0" err="1">
                <a:solidFill>
                  <a:srgbClr val="000000"/>
                </a:solidFill>
                <a:sym typeface="+mn-ea"/>
              </a:rPr>
              <a:t>3.4. Умова: Якщо чай настоявся, переходьте до наступного кроку.</a:t>
            </a:r>
            <a:endParaRPr lang="ru-RU" altLang="x-none" sz="1800" dirty="0" err="1">
              <a:solidFill>
                <a:srgbClr val="000000"/>
              </a:solidFill>
              <a:sym typeface="+mn-ea"/>
            </a:endParaRPr>
          </a:p>
          <a:p>
            <a:pPr marL="285750"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Додавання</a:t>
            </a:r>
            <a:r>
              <a:rPr lang="ru-RU" altLang="x-none" sz="1800" dirty="0" err="1">
                <a:solidFill>
                  <a:srgbClr val="000000"/>
                </a:solidFill>
                <a:sym typeface="+mn-ea"/>
              </a:rPr>
              <a:t>: 4.1. За бажанням додайте цукор, лимон, м</a:t>
            </a:r>
            <a:r>
              <a:rPr lang="en-US" altLang="x-none" sz="1800" dirty="0" err="1">
                <a:solidFill>
                  <a:srgbClr val="000000"/>
                </a:solidFill>
                <a:sym typeface="+mn-ea"/>
              </a:rPr>
              <a:t>’</a:t>
            </a:r>
            <a:r>
              <a:rPr lang="ru-RU" altLang="x-none" sz="1800" dirty="0" err="1">
                <a:solidFill>
                  <a:srgbClr val="000000"/>
                </a:solidFill>
                <a:sym typeface="+mn-ea"/>
              </a:rPr>
              <a:t>яту або мед.</a:t>
            </a:r>
            <a:endParaRPr lang="ru-RU" altLang="x-none" sz="1800" dirty="0" err="1">
              <a:solidFill>
                <a:srgbClr val="000000"/>
              </a:solidFill>
              <a:sym typeface="+mn-ea"/>
            </a:endParaRPr>
          </a:p>
          <a:p>
            <a:pPr marL="742950" lvl="1"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dirty="0" err="1">
                <a:solidFill>
                  <a:srgbClr val="000000"/>
                </a:solidFill>
                <a:sym typeface="+mn-ea"/>
              </a:rPr>
              <a:t>4.2. Умова: Якщо цукор є, додайте його.</a:t>
            </a:r>
            <a:endParaRPr lang="ru-RU" altLang="x-none" sz="1800" dirty="0" err="1">
              <a:solidFill>
                <a:srgbClr val="000000"/>
              </a:solidFill>
              <a:sym typeface="+mn-ea"/>
            </a:endParaRPr>
          </a:p>
          <a:p>
            <a:pPr marL="285750" indent="-285750" defTabSz="457200">
              <a:spcBef>
                <a:spcPts val="80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Подача</a:t>
            </a:r>
            <a:r>
              <a:rPr lang="ru-RU" altLang="x-none" sz="1800" dirty="0" err="1">
                <a:solidFill>
                  <a:srgbClr val="000000"/>
                </a:solidFill>
                <a:sym typeface="+mn-ea"/>
              </a:rPr>
              <a:t>: 5.1. Ваш чай готовий! Насолоджуйтесь :)</a:t>
            </a:r>
            <a:endParaRPr lang="ru-RU" altLang="x-none" sz="1800" dirty="0" err="1">
              <a:solidFill>
                <a:srgbClr val="000000"/>
              </a:solidFill>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3730" name="Text Box 3584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ru-RU" sz="4200" dirty="0" err="1">
                <a:solidFill>
                  <a:srgbClr val="FFFFFF"/>
                </a:solidFill>
                <a:latin typeface="Arial" panose="020B0604020202020204" pitchFamily="34" charset="0"/>
              </a:rPr>
              <a:t>Практика</a:t>
            </a:r>
            <a:endParaRPr lang="ru-RU" altLang="ru-RU" sz="4200" dirty="0" err="1">
              <a:solidFill>
                <a:srgbClr val="FFFFFF"/>
              </a:solidFill>
              <a:latin typeface="Arial" panose="020B0604020202020204" pitchFamily="34" charset="0"/>
            </a:endParaRPr>
          </a:p>
        </p:txBody>
      </p:sp>
      <p:sp>
        <p:nvSpPr>
          <p:cNvPr id="73731" name="Text Box 35841"/>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Скласти на виб</a:t>
            </a:r>
            <a:r>
              <a:rPr lang="en-US" altLang="x-none" sz="3200" dirty="0" err="1">
                <a:solidFill>
                  <a:srgbClr val="000000"/>
                </a:solidFill>
                <a:latin typeface="Arial" panose="020B0604020202020204" pitchFamily="34" charset="0"/>
              </a:rPr>
              <a:t>i</a:t>
            </a:r>
            <a:r>
              <a:rPr lang="ru-RU" altLang="x-none" sz="3200" dirty="0" err="1">
                <a:solidFill>
                  <a:srgbClr val="000000"/>
                </a:solidFill>
                <a:latin typeface="Arial" panose="020B0604020202020204" pitchFamily="34" charset="0"/>
              </a:rPr>
              <a:t>р один вербальний</a:t>
            </a:r>
            <a:endParaRPr lang="ru-RU" altLang="x-none" sz="3200" dirty="0" err="1">
              <a:solidFill>
                <a:srgbClr val="000000"/>
              </a:solidFill>
              <a:latin typeface="Arial" panose="020B0604020202020204" pitchFamily="34" charset="0"/>
            </a:endParaRPr>
          </a:p>
          <a:p>
            <a:pPr marL="457200" indent="-457200" defTabSz="457200">
              <a:spcBef>
                <a:spcPts val="800"/>
              </a:spcBef>
              <a:buClr>
                <a:srgbClr val="996666"/>
              </a:buClr>
              <a:buSzPct val="80000"/>
              <a:buFont typeface="Wingdings" panose="05000000000000000000" charset="0"/>
              <a:buChar char="ü"/>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Алгоритм приготування шаурми</a:t>
            </a:r>
            <a:endParaRPr lang="ru-RU" altLang="x-none" sz="3200" dirty="0" err="1">
              <a:solidFill>
                <a:srgbClr val="000000"/>
              </a:solidFill>
              <a:latin typeface="Arial" panose="020B0604020202020204" pitchFamily="34" charset="0"/>
            </a:endParaRPr>
          </a:p>
          <a:p>
            <a:pPr marL="457200" indent="-457200" defTabSz="457200">
              <a:spcBef>
                <a:spcPts val="800"/>
              </a:spcBef>
              <a:buClr>
                <a:srgbClr val="996666"/>
              </a:buClr>
              <a:buSzPct val="80000"/>
              <a:buFont typeface="Wingdings" panose="05000000000000000000" charset="0"/>
              <a:buChar char="ü"/>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sym typeface="+mn-ea"/>
              </a:rPr>
              <a:t>Алгоритм лікування застуди</a:t>
            </a:r>
            <a:endParaRPr lang="ru-RU" altLang="x-none" sz="3200" dirty="0" err="1">
              <a:solidFill>
                <a:srgbClr val="000000"/>
              </a:solidFill>
              <a:latin typeface="Arial" panose="020B0604020202020204" pitchFamily="34" charset="0"/>
            </a:endParaRPr>
          </a:p>
          <a:p>
            <a:pPr marL="457200" indent="-457200" defTabSz="457200">
              <a:spcBef>
                <a:spcPts val="800"/>
              </a:spcBef>
              <a:buClr>
                <a:srgbClr val="996666"/>
              </a:buClr>
              <a:buSzPct val="80000"/>
              <a:buFont typeface="Wingdings" panose="05000000000000000000" charset="0"/>
              <a:buChar char="ü"/>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Алгоритм телефонної розмови</a:t>
            </a:r>
            <a:endParaRPr lang="ru-RU" altLang="x-none" sz="3200" dirty="0" err="1">
              <a:solidFill>
                <a:srgbClr val="000000"/>
              </a:solidFill>
              <a:latin typeface="Arial" panose="020B0604020202020204" pitchFamily="34" charset="0"/>
            </a:endParaRPr>
          </a:p>
          <a:p>
            <a:pPr marL="457200" indent="-457200" defTabSz="457200">
              <a:spcBef>
                <a:spcPts val="800"/>
              </a:spcBef>
              <a:buClr>
                <a:srgbClr val="996666"/>
              </a:buClr>
              <a:buSzPct val="80000"/>
              <a:buFont typeface="Wingdings" panose="05000000000000000000" charset="0"/>
              <a:buChar char="ü"/>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Алгоритм отримання відмінної оцінки на зал</a:t>
            </a:r>
            <a:r>
              <a:rPr lang="en-US" altLang="x-none" sz="3200" dirty="0" err="1">
                <a:solidFill>
                  <a:srgbClr val="000000"/>
                </a:solidFill>
                <a:latin typeface="Arial" panose="020B0604020202020204" pitchFamily="34" charset="0"/>
              </a:rPr>
              <a:t>i</a:t>
            </a:r>
            <a:r>
              <a:rPr lang="ru-RU" altLang="x-none" sz="3200" dirty="0" err="1">
                <a:solidFill>
                  <a:srgbClr val="000000"/>
                </a:solidFill>
                <a:latin typeface="Arial" panose="020B0604020202020204" pitchFamily="34" charset="0"/>
              </a:rPr>
              <a:t>ку з </a:t>
            </a:r>
            <a:r>
              <a:rPr lang="en-US" altLang="x-none" sz="3200" dirty="0" err="1">
                <a:solidFill>
                  <a:srgbClr val="000000"/>
                </a:solidFill>
                <a:latin typeface="Arial" panose="020B0604020202020204" pitchFamily="34" charset="0"/>
              </a:rPr>
              <a:t>Python</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1682" name="Text Box 34816"/>
          <p:cNvSpPr txBox="1"/>
          <p:nvPr/>
        </p:nvSpPr>
        <p:spPr>
          <a:xfrm>
            <a:off x="195263" y="228600"/>
            <a:ext cx="833755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Приклад псевдокоду</a:t>
            </a:r>
            <a:endParaRPr lang="ru-RU" altLang="x-none" sz="4200" dirty="0" err="1">
              <a:solidFill>
                <a:srgbClr val="FFFFFF"/>
              </a:solidFill>
              <a:latin typeface="Arial" panose="020B0604020202020204" pitchFamily="34" charset="0"/>
            </a:endParaRPr>
          </a:p>
        </p:txBody>
      </p:sp>
      <p:sp>
        <p:nvSpPr>
          <p:cNvPr id="71683" name="Rectangles 34817"/>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sp>
        <p:nvSpPr>
          <p:cNvPr id="2" name="Text Box 1"/>
          <p:cNvSpPr txBox="1"/>
          <p:nvPr/>
        </p:nvSpPr>
        <p:spPr>
          <a:xfrm>
            <a:off x="566420" y="1478915"/>
            <a:ext cx="7955280" cy="4875530"/>
          </a:xfrm>
          <a:prstGeom prst="rect">
            <a:avLst/>
          </a:prstGeom>
          <a:noFill/>
        </p:spPr>
        <p:txBody>
          <a:bodyPr wrap="square" rtlCol="0" anchor="t">
            <a:noAutofit/>
          </a:bodyPr>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ПСЕВДОКОД Приготування чаю</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Створити змінні: чайник, чашка, чай, вода, цукор</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Наповнити_чайник_водою()</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Увімкнути_чайник()</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if not чайник.закипів():</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Чекати() # чекаємо, поки закипить</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У_чашку_покласти_чай()</a:t>
            </a:r>
            <a:endParaRPr lang="ru-RU" altLang="x-none" sz="1800" b="1" dirty="0" err="1">
              <a:solidFill>
                <a:srgbClr val="000000"/>
              </a:solidFill>
              <a:sym typeface="+mn-ea"/>
            </a:endParaRPr>
          </a:p>
          <a:p>
            <a:pPr indent="457200"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Залити_кип'ятком()</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Накрити()</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ПОКИ час_настоювання &lt; 5:</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Чекати(1хв)</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1800" b="1" dirty="0" err="1">
                <a:solidFill>
                  <a:srgbClr val="000000"/>
                </a:solidFill>
                <a:sym typeface="+mn-ea"/>
              </a:rPr>
              <a:t>            - час_настоювання += 1  # збільшити час настоювання</a:t>
            </a:r>
            <a:endParaRPr lang="ru-RU" altLang="x-none" sz="1800" b="1" dirty="0" err="1">
              <a:solidFill>
                <a:srgbClr val="000000"/>
              </a:solidFill>
              <a:sym typeface="+mn-ea"/>
            </a:endParaRPr>
          </a:p>
          <a:p>
            <a:pPr defTabSz="457200">
              <a:spcBef>
                <a:spcPts val="800"/>
              </a:spcBef>
              <a:buClr>
                <a:srgbClr val="996666"/>
              </a:buClr>
              <a:buSzPct val="800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ru-RU" altLang="x-none" sz="1800" b="1" dirty="0" err="1">
              <a:solidFill>
                <a:srgbClr val="000000"/>
              </a:solidFill>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7826" name="Text Box 3788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Блок-схеми. Початок </a:t>
            </a:r>
            <a:r>
              <a:rPr lang="en-US" altLang="x-none" sz="4200" dirty="0" err="1">
                <a:solidFill>
                  <a:srgbClr val="FFFFFF"/>
                </a:solidFill>
                <a:latin typeface="Arial" panose="020B0604020202020204" pitchFamily="34" charset="0"/>
              </a:rPr>
              <a:t>i </a:t>
            </a:r>
            <a:r>
              <a:rPr lang="ru-RU" altLang="x-none" sz="4200" dirty="0" err="1">
                <a:solidFill>
                  <a:srgbClr val="FFFFFF"/>
                </a:solidFill>
                <a:latin typeface="Arial" panose="020B0604020202020204" pitchFamily="34" charset="0"/>
              </a:rPr>
              <a:t>к</a:t>
            </a:r>
            <a:r>
              <a:rPr lang="en-US" altLang="x-none" sz="4200" dirty="0" err="1">
                <a:solidFill>
                  <a:srgbClr val="FFFFFF"/>
                </a:solidFill>
                <a:latin typeface="Arial" panose="020B0604020202020204" pitchFamily="34" charset="0"/>
              </a:rPr>
              <a:t>i</a:t>
            </a:r>
            <a:r>
              <a:rPr lang="ru-RU" altLang="x-none" sz="4200" dirty="0" err="1">
                <a:solidFill>
                  <a:srgbClr val="FFFFFF"/>
                </a:solidFill>
                <a:latin typeface="Arial" panose="020B0604020202020204" pitchFamily="34" charset="0"/>
              </a:rPr>
              <a:t>нець</a:t>
            </a:r>
            <a:endParaRPr lang="ru-RU" altLang="x-none" sz="4200" dirty="0" err="1">
              <a:solidFill>
                <a:srgbClr val="FFFFFF"/>
              </a:solidFill>
              <a:latin typeface="Arial" panose="020B0604020202020204" pitchFamily="34" charset="0"/>
            </a:endParaRPr>
          </a:p>
        </p:txBody>
      </p:sp>
      <p:sp>
        <p:nvSpPr>
          <p:cNvPr id="77827" name="Text Box 37889"/>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Елемент відображає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вхід у програму і</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вихід із неї</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(найчастіше застосування - початок і кінець програми). Усередині фігури записується відповідна дія.</a:t>
            </a:r>
            <a:endParaRPr lang="ru-RU" altLang="x-none" sz="3200" dirty="0" err="1">
              <a:solidFill>
                <a:srgbClr val="000000"/>
              </a:solidFill>
              <a:latin typeface="Arial" panose="020B0604020202020204" pitchFamily="34" charset="0"/>
            </a:endParaRPr>
          </a:p>
        </p:txBody>
      </p:sp>
      <p:pic>
        <p:nvPicPr>
          <p:cNvPr id="77828" name="Picture 37890"/>
          <p:cNvPicPr>
            <a:picLocks noChangeAspect="1"/>
          </p:cNvPicPr>
          <p:nvPr/>
        </p:nvPicPr>
        <p:blipFill>
          <a:blip r:embed="rId1"/>
          <a:stretch>
            <a:fillRect/>
          </a:stretch>
        </p:blipFill>
        <p:spPr>
          <a:xfrm>
            <a:off x="5580063" y="1700213"/>
            <a:ext cx="2573337" cy="1196975"/>
          </a:xfrm>
          <a:prstGeom prst="rect">
            <a:avLst/>
          </a:prstGeom>
          <a:noFill/>
          <a:ln w="9525">
            <a:noFill/>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194" name="Text Box 61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en-US" sz="4200" dirty="0" err="1">
                <a:solidFill>
                  <a:srgbClr val="FFFFFF"/>
                </a:solidFill>
                <a:latin typeface="Arial" panose="020B0604020202020204" pitchFamily="34" charset="0"/>
              </a:rPr>
              <a:t>Комун</a:t>
            </a:r>
            <a:r>
              <a:rPr lang="en-US" altLang="en-US" sz="4200" dirty="0" err="1">
                <a:solidFill>
                  <a:srgbClr val="FFFFFF"/>
                </a:solidFill>
                <a:latin typeface="Arial" panose="020B0604020202020204" pitchFamily="34" charset="0"/>
              </a:rPr>
              <a:t>i</a:t>
            </a:r>
            <a:r>
              <a:rPr lang="ru-RU" altLang="en-US" sz="4200" dirty="0" err="1">
                <a:solidFill>
                  <a:srgbClr val="FFFFFF"/>
                </a:solidFill>
                <a:latin typeface="Arial" panose="020B0604020202020204" pitchFamily="34" charset="0"/>
              </a:rPr>
              <a:t>кац</a:t>
            </a:r>
            <a:r>
              <a:rPr lang="en-US" altLang="ru-RU" sz="4200" dirty="0" err="1">
                <a:solidFill>
                  <a:srgbClr val="FFFFFF"/>
                </a:solidFill>
                <a:latin typeface="Arial" panose="020B0604020202020204" pitchFamily="34" charset="0"/>
              </a:rPr>
              <a:t>i</a:t>
            </a:r>
            <a:r>
              <a:rPr lang="ru-RU" altLang="en-US" sz="4200" dirty="0" err="1">
                <a:solidFill>
                  <a:srgbClr val="FFFFFF"/>
                </a:solidFill>
                <a:latin typeface="Arial" panose="020B0604020202020204" pitchFamily="34" charset="0"/>
              </a:rPr>
              <a:t>я</a:t>
            </a:r>
            <a:endParaRPr lang="ru-RU" altLang="en-US" sz="4200" dirty="0" err="1">
              <a:solidFill>
                <a:srgbClr val="FFFFFF"/>
              </a:solidFill>
              <a:latin typeface="Arial" panose="020B0604020202020204" pitchFamily="34" charset="0"/>
            </a:endParaRPr>
          </a:p>
        </p:txBody>
      </p:sp>
      <p:sp>
        <p:nvSpPr>
          <p:cNvPr id="8195" name="Text Box 6145"/>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200" dirty="0" err="1">
                <a:solidFill>
                  <a:srgbClr val="000000"/>
                </a:solidFill>
                <a:latin typeface="Arial" panose="020B0604020202020204" pitchFamily="34" charset="0"/>
              </a:rPr>
              <a:t>Ваша учбова телеграм-група</a:t>
            </a:r>
            <a:endParaRPr lang="ru-RU" altLang="x-none" sz="3200" dirty="0" err="1">
              <a:solidFill>
                <a:srgbClr val="000000"/>
              </a:solidFill>
              <a:latin typeface="Arial" panose="020B0604020202020204" pitchFamily="34" charset="0"/>
            </a:endParaRPr>
          </a:p>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ru-RU" sz="3200" dirty="0" err="1">
                <a:solidFill>
                  <a:srgbClr val="000000"/>
                </a:solidFill>
                <a:latin typeface="Arial" panose="020B0604020202020204" pitchFamily="34" charset="0"/>
              </a:rPr>
              <a:t>та особист</a:t>
            </a:r>
            <a:r>
              <a:rPr lang="en-US" altLang="ru-RU" sz="3200" dirty="0" err="1">
                <a:solidFill>
                  <a:srgbClr val="000000"/>
                </a:solidFill>
                <a:latin typeface="Arial" panose="020B0604020202020204" pitchFamily="34" charset="0"/>
              </a:rPr>
              <a:t>i </a:t>
            </a:r>
            <a:r>
              <a:rPr lang="ru-RU" altLang="ru-RU" sz="3200" dirty="0" err="1">
                <a:solidFill>
                  <a:srgbClr val="000000"/>
                </a:solidFill>
                <a:latin typeface="Arial" panose="020B0604020202020204" pitchFamily="34" charset="0"/>
              </a:rPr>
              <a:t>пов</a:t>
            </a:r>
            <a:r>
              <a:rPr lang="en-US" altLang="ru-RU" sz="3200" dirty="0" err="1">
                <a:solidFill>
                  <a:srgbClr val="000000"/>
                </a:solidFill>
                <a:latin typeface="Arial" panose="020B0604020202020204" pitchFamily="34" charset="0"/>
              </a:rPr>
              <a:t>i</a:t>
            </a:r>
            <a:r>
              <a:rPr lang="ru-RU" altLang="ru-RU" sz="3200" dirty="0" err="1">
                <a:solidFill>
                  <a:srgbClr val="000000"/>
                </a:solidFill>
                <a:latin typeface="Arial" panose="020B0604020202020204" pitchFamily="34" charset="0"/>
              </a:rPr>
              <a:t>домлення </a:t>
            </a:r>
            <a:r>
              <a:rPr lang="en-US" altLang="ru-RU" sz="3200" b="1" dirty="0" err="1">
                <a:solidFill>
                  <a:srgbClr val="000000"/>
                </a:solidFill>
                <a:latin typeface="Arial" panose="020B0604020202020204" pitchFamily="34" charset="0"/>
              </a:rPr>
              <a:t>@sunmeat</a:t>
            </a:r>
            <a:r>
              <a:rPr lang="ru-RU" altLang="ru-RU" sz="3200" b="1" dirty="0" err="1">
                <a:solidFill>
                  <a:srgbClr val="000000"/>
                </a:solidFill>
                <a:latin typeface="Arial" panose="020B0604020202020204" pitchFamily="34" charset="0"/>
              </a:rPr>
              <a:t> </a:t>
            </a:r>
            <a:endParaRPr lang="ru-RU" altLang="ru-RU" sz="3200" b="1" dirty="0" err="1">
              <a:solidFill>
                <a:srgbClr val="000000"/>
              </a:solidFill>
              <a:latin typeface="Arial" panose="020B0604020202020204" pitchFamily="34" charset="0"/>
            </a:endParaRPr>
          </a:p>
        </p:txBody>
      </p:sp>
      <p:pic>
        <p:nvPicPr>
          <p:cNvPr id="8196" name="Picture 6146"/>
          <p:cNvPicPr>
            <a:picLocks noChangeAspect="1"/>
          </p:cNvPicPr>
          <p:nvPr/>
        </p:nvPicPr>
        <p:blipFill>
          <a:blip r:embed="rId1"/>
          <a:stretch>
            <a:fillRect/>
          </a:stretch>
        </p:blipFill>
        <p:spPr>
          <a:xfrm>
            <a:off x="880745" y="2753995"/>
            <a:ext cx="7305040" cy="4110355"/>
          </a:xfrm>
          <a:prstGeom prst="rect">
            <a:avLst/>
          </a:prstGeom>
          <a:noFill/>
          <a:ln w="9525">
            <a:noFill/>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9874" name="Text Box 389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Блок дії</a:t>
            </a:r>
            <a:endParaRPr lang="ru-RU" altLang="x-none" sz="4200" dirty="0" err="1">
              <a:solidFill>
                <a:srgbClr val="FFFFFF"/>
              </a:solidFill>
              <a:latin typeface="Arial" panose="020B0604020202020204" pitchFamily="34" charset="0"/>
            </a:endParaRPr>
          </a:p>
        </p:txBody>
      </p:sp>
      <p:sp>
        <p:nvSpPr>
          <p:cNvPr id="79875" name="Text Box 38913"/>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Виконання однієї або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декількох операцій,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обробка даних будь-якого виду (зміна значення даних, форми подання, розташування). Усередині фігури записують безпосередньо самі операції, наприклад, операцію присвоювання:</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a = 10 * b + c</a:t>
            </a:r>
            <a:endParaRPr lang="ru-RU" altLang="x-none" sz="3200" dirty="0" err="1">
              <a:solidFill>
                <a:srgbClr val="000000"/>
              </a:solidFill>
              <a:latin typeface="Arial" panose="020B0604020202020204" pitchFamily="34" charset="0"/>
            </a:endParaRPr>
          </a:p>
        </p:txBody>
      </p:sp>
      <p:pic>
        <p:nvPicPr>
          <p:cNvPr id="79876" name="Picture 38914"/>
          <p:cNvPicPr>
            <a:picLocks noChangeAspect="1"/>
          </p:cNvPicPr>
          <p:nvPr/>
        </p:nvPicPr>
        <p:blipFill>
          <a:blip r:embed="rId1"/>
          <a:stretch>
            <a:fillRect/>
          </a:stretch>
        </p:blipFill>
        <p:spPr>
          <a:xfrm>
            <a:off x="6516688" y="1700213"/>
            <a:ext cx="1295400" cy="949325"/>
          </a:xfrm>
          <a:prstGeom prst="rect">
            <a:avLst/>
          </a:prstGeom>
          <a:noFill/>
          <a:ln w="9525">
            <a:noFill/>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1922" name="Text Box 3993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Дані (введення-виведення)</a:t>
            </a:r>
            <a:endParaRPr lang="ru-RU" altLang="x-none" sz="4200" dirty="0" err="1">
              <a:solidFill>
                <a:srgbClr val="FFFFFF"/>
              </a:solidFill>
              <a:latin typeface="Arial" panose="020B0604020202020204" pitchFamily="34" charset="0"/>
            </a:endParaRPr>
          </a:p>
        </p:txBody>
      </p:sp>
      <p:sp>
        <p:nvSpPr>
          <p:cNvPr id="81923" name="Text Box 39937"/>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Перетворення даних у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форму, придатну для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обробки (введення) або відображення результатів обробки (виведення). Цей символ не визначає тип носія даних (для зазначення типу носія даних використовуються специфічні символи).</a:t>
            </a:r>
            <a:endParaRPr lang="ru-RU" altLang="x-none" sz="3200" dirty="0" err="1">
              <a:solidFill>
                <a:srgbClr val="000000"/>
              </a:solidFill>
              <a:latin typeface="Arial" panose="020B0604020202020204" pitchFamily="34" charset="0"/>
            </a:endParaRPr>
          </a:p>
        </p:txBody>
      </p:sp>
      <p:pic>
        <p:nvPicPr>
          <p:cNvPr id="81924" name="Picture 39938"/>
          <p:cNvPicPr>
            <a:picLocks noChangeAspect="1"/>
          </p:cNvPicPr>
          <p:nvPr/>
        </p:nvPicPr>
        <p:blipFill>
          <a:blip r:embed="rId1"/>
          <a:stretch>
            <a:fillRect/>
          </a:stretch>
        </p:blipFill>
        <p:spPr>
          <a:xfrm>
            <a:off x="6732588" y="1806575"/>
            <a:ext cx="1368425" cy="946150"/>
          </a:xfrm>
          <a:prstGeom prst="rect">
            <a:avLst/>
          </a:prstGeom>
          <a:noFill/>
          <a:ln w="9525">
            <a:noFill/>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3970" name="Text Box 4096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FFFFFF"/>
                </a:solidFill>
                <a:latin typeface="Arial" panose="020B0604020202020204" pitchFamily="34" charset="0"/>
              </a:rPr>
              <a:t>Логічний блок (блок умови)</a:t>
            </a:r>
            <a:endParaRPr lang="ru-RU" altLang="x-none" sz="3200" dirty="0" err="1">
              <a:solidFill>
                <a:srgbClr val="FFFFFF"/>
              </a:solidFill>
              <a:latin typeface="Arial" panose="020B0604020202020204" pitchFamily="34" charset="0"/>
            </a:endParaRPr>
          </a:p>
        </p:txBody>
      </p:sp>
      <p:sp>
        <p:nvSpPr>
          <p:cNvPr id="83971" name="Text Box 40961"/>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Відображає рішення або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функцію перемикального</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типу з одним входом і двома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або більше альтернативними виходами, з яких тільки один може бути обраний після обчислення умов, визначених усередині цього елемента.</a:t>
            </a:r>
            <a:endParaRPr lang="ru-RU" altLang="x-none" sz="3200" dirty="0" err="1">
              <a:solidFill>
                <a:srgbClr val="000000"/>
              </a:solidFill>
              <a:latin typeface="Arial" panose="020B0604020202020204" pitchFamily="34" charset="0"/>
            </a:endParaRPr>
          </a:p>
        </p:txBody>
      </p:sp>
      <p:pic>
        <p:nvPicPr>
          <p:cNvPr id="83972" name="Picture 40962"/>
          <p:cNvPicPr>
            <a:picLocks noChangeAspect="1"/>
          </p:cNvPicPr>
          <p:nvPr/>
        </p:nvPicPr>
        <p:blipFill>
          <a:blip r:embed="rId1"/>
          <a:stretch>
            <a:fillRect/>
          </a:stretch>
        </p:blipFill>
        <p:spPr>
          <a:xfrm>
            <a:off x="6443663" y="1754188"/>
            <a:ext cx="1728787" cy="1266825"/>
          </a:xfrm>
          <a:prstGeom prst="rect">
            <a:avLst/>
          </a:prstGeom>
          <a:noFill/>
          <a:ln w="9525">
            <a:noFill/>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6018" name="Text Box 419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Структура алгоритму</a:t>
            </a:r>
            <a:endParaRPr lang="en-US" altLang="ru-RU" sz="4200" dirty="0" err="1">
              <a:solidFill>
                <a:srgbClr val="FFFFFF"/>
              </a:solidFill>
              <a:latin typeface="Arial" panose="020B0604020202020204" pitchFamily="34" charset="0"/>
            </a:endParaRPr>
          </a:p>
        </p:txBody>
      </p:sp>
      <p:sp>
        <p:nvSpPr>
          <p:cNvPr id="86019" name="Text Box 41985"/>
          <p:cNvSpPr txBox="1"/>
          <p:nvPr/>
        </p:nvSpPr>
        <p:spPr>
          <a:xfrm>
            <a:off x="395288" y="1557338"/>
            <a:ext cx="8137525" cy="4419600"/>
          </a:xfrm>
          <a:prstGeom prst="rect">
            <a:avLst/>
          </a:prstGeom>
          <a:noFill/>
          <a:ln w="9525">
            <a:noFill/>
          </a:ln>
        </p:spPr>
        <p:txBody>
          <a:bodyPr wrap="square" lIns="91440" tIns="45720" rIns="91440" bIns="45720" anchor="t" anchorCtr="0"/>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b="1" dirty="0" err="1">
                <a:solidFill>
                  <a:srgbClr val="000000"/>
                </a:solidFill>
                <a:latin typeface="Arial" panose="020B0604020202020204" pitchFamily="34" charset="0"/>
              </a:rPr>
              <a:t>Лінійна </a:t>
            </a:r>
            <a:r>
              <a:rPr lang="ru-RU" altLang="x-none" sz="3000" dirty="0" err="1">
                <a:solidFill>
                  <a:srgbClr val="000000"/>
                </a:solidFill>
                <a:latin typeface="Arial" panose="020B0604020202020204" pitchFamily="34" charset="0"/>
              </a:rPr>
              <a:t>- інструкції виконуються послідовно одна за одною</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b="1" dirty="0" err="1">
                <a:solidFill>
                  <a:srgbClr val="000000"/>
                </a:solidFill>
                <a:latin typeface="Arial" panose="020B0604020202020204" pitchFamily="34" charset="0"/>
              </a:rPr>
              <a:t>Розгалужена </a:t>
            </a:r>
            <a:r>
              <a:rPr lang="ru-RU" altLang="x-none" sz="3000" dirty="0" err="1">
                <a:solidFill>
                  <a:srgbClr val="000000"/>
                </a:solidFill>
                <a:latin typeface="Arial" panose="020B0604020202020204" pitchFamily="34" charset="0"/>
              </a:rPr>
              <a:t>- алгоритм, що містить умову, у результаті перевірки якої може відбутися поділ на кілька гілок алгоритму</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b="1" dirty="0" err="1">
                <a:solidFill>
                  <a:srgbClr val="000000"/>
                </a:solidFill>
                <a:latin typeface="Arial" panose="020B0604020202020204" pitchFamily="34" charset="0"/>
              </a:rPr>
              <a:t>Циклічна </a:t>
            </a:r>
            <a:r>
              <a:rPr lang="ru-RU" altLang="x-none" sz="3000" dirty="0" err="1">
                <a:solidFill>
                  <a:srgbClr val="000000"/>
                </a:solidFill>
                <a:latin typeface="Arial" panose="020B0604020202020204" pitchFamily="34" charset="0"/>
              </a:rPr>
              <a:t>- алгоритм, який передбачає багаторазове повторення одних і тих самих інструкцій</a:t>
            </a:r>
            <a:endParaRPr lang="ru-RU" altLang="x-none" sz="3000" dirty="0" err="1">
              <a:solidFill>
                <a:srgbClr val="000000"/>
              </a:solidFill>
              <a:latin typeface="Arial" panose="020B0604020202020204" pitchFamily="34" charset="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8066" name="Text Box 4300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Лінійна структура</a:t>
            </a:r>
            <a:endParaRPr lang="ru-RU" altLang="x-none" sz="4200" dirty="0" err="1">
              <a:solidFill>
                <a:srgbClr val="FFFFFF"/>
              </a:solidFill>
              <a:latin typeface="Arial" panose="020B0604020202020204" pitchFamily="34" charset="0"/>
            </a:endParaRPr>
          </a:p>
        </p:txBody>
      </p:sp>
      <p:pic>
        <p:nvPicPr>
          <p:cNvPr id="88067" name="Picture 43009"/>
          <p:cNvPicPr>
            <a:picLocks noChangeAspect="1"/>
          </p:cNvPicPr>
          <p:nvPr/>
        </p:nvPicPr>
        <p:blipFill>
          <a:blip r:embed="rId1"/>
          <a:stretch>
            <a:fillRect/>
          </a:stretch>
        </p:blipFill>
        <p:spPr>
          <a:xfrm>
            <a:off x="971550" y="1284288"/>
            <a:ext cx="6934200" cy="5562600"/>
          </a:xfrm>
          <a:prstGeom prst="rect">
            <a:avLst/>
          </a:prstGeom>
          <a:noFill/>
          <a:ln w="9525">
            <a:noFill/>
          </a:ln>
        </p:spPr>
      </p:pic>
      <p:pic>
        <p:nvPicPr>
          <p:cNvPr id="88068" name="Picture 43010"/>
          <p:cNvPicPr>
            <a:picLocks noChangeAspect="1"/>
          </p:cNvPicPr>
          <p:nvPr/>
        </p:nvPicPr>
        <p:blipFill>
          <a:blip r:embed="rId2"/>
          <a:stretch>
            <a:fillRect/>
          </a:stretch>
        </p:blipFill>
        <p:spPr>
          <a:xfrm>
            <a:off x="1547813" y="2998788"/>
            <a:ext cx="3024187" cy="3884612"/>
          </a:xfrm>
          <a:prstGeom prst="rect">
            <a:avLst/>
          </a:prstGeom>
          <a:noFill/>
          <a:ln w="9525">
            <a:noFill/>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0114" name="Text Box 4403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Приклад лінійного алгоритму</a:t>
            </a:r>
            <a:endParaRPr lang="ru-RU" altLang="x-none" sz="4200" dirty="0" err="1">
              <a:solidFill>
                <a:srgbClr val="FFFFFF"/>
              </a:solidFill>
              <a:latin typeface="Arial" panose="020B0604020202020204" pitchFamily="34" charset="0"/>
            </a:endParaRPr>
          </a:p>
        </p:txBody>
      </p:sp>
      <p:sp>
        <p:nvSpPr>
          <p:cNvPr id="90115" name="Rectangles 44033"/>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90116" name="Picture 44034"/>
          <p:cNvPicPr>
            <a:picLocks noChangeAspect="1"/>
          </p:cNvPicPr>
          <p:nvPr/>
        </p:nvPicPr>
        <p:blipFill>
          <a:blip r:embed="rId1"/>
          <a:stretch>
            <a:fillRect/>
          </a:stretch>
        </p:blipFill>
        <p:spPr>
          <a:xfrm>
            <a:off x="-36512" y="1484313"/>
            <a:ext cx="9369425" cy="5184775"/>
          </a:xfrm>
          <a:prstGeom prst="rect">
            <a:avLst/>
          </a:prstGeom>
          <a:noFill/>
          <a:ln w="9525">
            <a:noFill/>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2162" name="Text Box 4505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Розгалужений алгоритм</a:t>
            </a:r>
            <a:endParaRPr lang="ru-RU" altLang="x-none" sz="4200" dirty="0" err="1">
              <a:solidFill>
                <a:srgbClr val="FFFFFF"/>
              </a:solidFill>
              <a:latin typeface="Arial" panose="020B0604020202020204" pitchFamily="34" charset="0"/>
            </a:endParaRPr>
          </a:p>
        </p:txBody>
      </p:sp>
      <p:pic>
        <p:nvPicPr>
          <p:cNvPr id="92163" name="Picture 45057"/>
          <p:cNvPicPr>
            <a:picLocks noChangeAspect="1"/>
          </p:cNvPicPr>
          <p:nvPr/>
        </p:nvPicPr>
        <p:blipFill>
          <a:blip r:embed="rId1"/>
          <a:stretch>
            <a:fillRect/>
          </a:stretch>
        </p:blipFill>
        <p:spPr>
          <a:xfrm>
            <a:off x="179388" y="1412875"/>
            <a:ext cx="8929687" cy="5376863"/>
          </a:xfrm>
          <a:prstGeom prst="rect">
            <a:avLst/>
          </a:prstGeom>
          <a:noFill/>
          <a:ln w="9525">
            <a:noFill/>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4210" name="Text Box 460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Ще приклад</a:t>
            </a:r>
            <a:endParaRPr lang="ru-RU" altLang="x-none" sz="4200" dirty="0" err="1">
              <a:solidFill>
                <a:srgbClr val="FFFFFF"/>
              </a:solidFill>
              <a:latin typeface="Arial" panose="020B0604020202020204" pitchFamily="34" charset="0"/>
            </a:endParaRPr>
          </a:p>
        </p:txBody>
      </p:sp>
      <p:pic>
        <p:nvPicPr>
          <p:cNvPr id="94211" name="Picture 46081"/>
          <p:cNvPicPr>
            <a:picLocks noChangeAspect="1"/>
          </p:cNvPicPr>
          <p:nvPr/>
        </p:nvPicPr>
        <p:blipFill>
          <a:blip r:embed="rId1"/>
          <a:stretch>
            <a:fillRect/>
          </a:stretch>
        </p:blipFill>
        <p:spPr>
          <a:xfrm>
            <a:off x="1692275" y="1441450"/>
            <a:ext cx="5759450" cy="5516563"/>
          </a:xfrm>
          <a:prstGeom prst="rect">
            <a:avLst/>
          </a:prstGeom>
          <a:noFill/>
          <a:ln w="9525">
            <a:noFill/>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8306" name="Text Box 48128"/>
          <p:cNvSpPr txBox="1"/>
          <p:nvPr/>
        </p:nvSpPr>
        <p:spPr>
          <a:xfrm>
            <a:off x="195263" y="-1587"/>
            <a:ext cx="8015287" cy="1374775"/>
          </a:xfrm>
          <a:prstGeom prst="rect">
            <a:avLst/>
          </a:prstGeom>
          <a:noFill/>
          <a:ln w="9525">
            <a:noFill/>
          </a:ln>
        </p:spPr>
        <p:txBody>
          <a:bodyPr anchor="t" anchorCtr="0"/>
          <a:p>
            <a:endParaRPr lang="en-US" altLang="zh-CN">
              <a:latin typeface="Arial" panose="020B0604020202020204" pitchFamily="34" charset="0"/>
            </a:endParaRPr>
          </a:p>
        </p:txBody>
      </p:sp>
      <p:sp>
        <p:nvSpPr>
          <p:cNvPr id="98307" name="Rectangles 48129"/>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98308" name="Picture 48130"/>
          <p:cNvPicPr>
            <a:picLocks noChangeAspect="1"/>
          </p:cNvPicPr>
          <p:nvPr/>
        </p:nvPicPr>
        <p:blipFill>
          <a:blip r:embed="rId1"/>
          <a:stretch>
            <a:fillRect/>
          </a:stretch>
        </p:blipFill>
        <p:spPr>
          <a:xfrm>
            <a:off x="1738313" y="-52387"/>
            <a:ext cx="5354637" cy="7369175"/>
          </a:xfrm>
          <a:prstGeom prst="rect">
            <a:avLst/>
          </a:prstGeom>
          <a:noFill/>
          <a:ln w="9525">
            <a:noFill/>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0354" name="Text Box 4915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Циклічний алгоритм</a:t>
            </a:r>
            <a:endParaRPr lang="ru-RU" altLang="x-none" sz="4200" dirty="0" err="1">
              <a:solidFill>
                <a:srgbClr val="FFFFFF"/>
              </a:solidFill>
              <a:latin typeface="Arial" panose="020B0604020202020204" pitchFamily="34" charset="0"/>
            </a:endParaRPr>
          </a:p>
        </p:txBody>
      </p:sp>
      <p:pic>
        <p:nvPicPr>
          <p:cNvPr id="100355" name="Picture 49153"/>
          <p:cNvPicPr>
            <a:picLocks noChangeAspect="1"/>
          </p:cNvPicPr>
          <p:nvPr/>
        </p:nvPicPr>
        <p:blipFill>
          <a:blip r:embed="rId1"/>
          <a:stretch>
            <a:fillRect/>
          </a:stretch>
        </p:blipFill>
        <p:spPr>
          <a:xfrm>
            <a:off x="161925" y="1466850"/>
            <a:ext cx="8731250" cy="5314950"/>
          </a:xfrm>
          <a:prstGeom prst="rect">
            <a:avLst/>
          </a:prstGeom>
          <a:noFill/>
          <a:ln w="9525">
            <a:noFill/>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580" y="228600"/>
            <a:ext cx="831342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План презентації</a:t>
            </a:r>
            <a:r>
              <a:rPr lang="en-US" altLang="ru-RU" sz="4200" dirty="0" err="1">
                <a:solidFill>
                  <a:srgbClr val="FFFFFF"/>
                </a:solidFill>
                <a:latin typeface="Arial" panose="020B0604020202020204" pitchFamily="34" charset="0"/>
              </a:rPr>
              <a:t> (</a:t>
            </a:r>
            <a:r>
              <a:rPr lang="ru-RU" altLang="ru-RU" sz="4200" dirty="0" err="1">
                <a:solidFill>
                  <a:srgbClr val="FFFFFF"/>
                </a:solidFill>
                <a:latin typeface="Arial" panose="020B0604020202020204" pitchFamily="34" charset="0"/>
              </a:rPr>
              <a:t>перш</a:t>
            </a:r>
            <a:r>
              <a:rPr lang="en-US" altLang="ru-RU" sz="4200" dirty="0" err="1">
                <a:solidFill>
                  <a:srgbClr val="FFFFFF"/>
                </a:solidFill>
                <a:latin typeface="Arial" panose="020B0604020202020204" pitchFamily="34" charset="0"/>
              </a:rPr>
              <a:t>i 2 </a:t>
            </a:r>
            <a:r>
              <a:rPr lang="ru-RU" altLang="ru-RU" sz="4200" dirty="0" err="1">
                <a:solidFill>
                  <a:srgbClr val="FFFFFF"/>
                </a:solidFill>
                <a:latin typeface="Arial" panose="020B0604020202020204" pitchFamily="34" charset="0"/>
              </a:rPr>
              <a:t>пари)</a:t>
            </a:r>
            <a:endParaRPr lang="ru-RU" altLang="ru-RU" sz="4200" dirty="0" err="1">
              <a:solidFill>
                <a:srgbClr val="FFFFFF"/>
              </a:solidFill>
              <a:latin typeface="Arial" panose="020B0604020202020204" pitchFamily="34" charset="0"/>
            </a:endParaRPr>
          </a:p>
        </p:txBody>
      </p:sp>
      <p:sp>
        <p:nvSpPr>
          <p:cNvPr id="10243" name="Text Box 7170"/>
          <p:cNvSpPr txBox="1"/>
          <p:nvPr/>
        </p:nvSpPr>
        <p:spPr>
          <a:xfrm>
            <a:off x="611188" y="1412875"/>
            <a:ext cx="8208962" cy="4419600"/>
          </a:xfrm>
          <a:prstGeom prst="rect">
            <a:avLst/>
          </a:prstGeom>
          <a:noFill/>
          <a:ln w="9525">
            <a:noFill/>
          </a:ln>
        </p:spPr>
        <p:txBody>
          <a:bodyPr wrap="square" lIns="91440" tIns="45720" rIns="91440" bIns="45720" anchor="t" anchorCtr="0"/>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Програма курсу </a:t>
            </a:r>
            <a:r>
              <a:rPr lang="en-US" altLang="x-none" sz="2700" dirty="0" err="1">
                <a:solidFill>
                  <a:srgbClr val="000000"/>
                </a:solidFill>
                <a:latin typeface="Arial" panose="020B0604020202020204" pitchFamily="34" charset="0"/>
              </a:rPr>
              <a:t>Python + HTML</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Література та корисні сайти</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Встановлення необх</a:t>
            </a:r>
            <a:r>
              <a:rPr lang="en-US" altLang="x-none" sz="2700" dirty="0" err="1">
                <a:solidFill>
                  <a:srgbClr val="000000"/>
                </a:solidFill>
                <a:latin typeface="Arial" panose="020B0604020202020204" pitchFamily="34" charset="0"/>
              </a:rPr>
              <a:t>i</a:t>
            </a:r>
            <a:r>
              <a:rPr lang="ru-RU" altLang="x-none" sz="2700" dirty="0" err="1">
                <a:solidFill>
                  <a:srgbClr val="000000"/>
                </a:solidFill>
                <a:latin typeface="Arial" panose="020B0604020202020204" pitchFamily="34" charset="0"/>
              </a:rPr>
              <a:t>дного ПО</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Створення першого проєкту</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Запуск HelloWorld-додатка</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700" dirty="0" err="1">
                <a:solidFill>
                  <a:srgbClr val="000000"/>
                </a:solidFill>
                <a:latin typeface="Arial" panose="020B0604020202020204" pitchFamily="34" charset="0"/>
              </a:rPr>
              <a:t>Виведення даних</a:t>
            </a:r>
            <a:endParaRPr lang="ru-RU" altLang="x-none"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ru-RU" sz="2700" dirty="0" err="1">
                <a:solidFill>
                  <a:srgbClr val="000000"/>
                </a:solidFill>
                <a:latin typeface="Arial" panose="020B0604020202020204" pitchFamily="34" charset="0"/>
              </a:rPr>
              <a:t>Ec</a:t>
            </a:r>
            <a:r>
              <a:rPr lang="ru-RU" altLang="en-US" sz="2700" dirty="0" err="1">
                <a:solidFill>
                  <a:srgbClr val="000000"/>
                </a:solidFill>
                <a:latin typeface="Arial" panose="020B0604020202020204" pitchFamily="34" charset="0"/>
              </a:rPr>
              <a:t>кейп-посл</a:t>
            </a:r>
            <a:r>
              <a:rPr lang="en-US" altLang="en-US" sz="2700" dirty="0" err="1">
                <a:solidFill>
                  <a:srgbClr val="000000"/>
                </a:solidFill>
                <a:latin typeface="Arial" panose="020B0604020202020204" pitchFamily="34" charset="0"/>
              </a:rPr>
              <a:t>i</a:t>
            </a:r>
            <a:r>
              <a:rPr lang="ru-RU" altLang="en-US" sz="2700" dirty="0" err="1">
                <a:solidFill>
                  <a:srgbClr val="000000"/>
                </a:solidFill>
                <a:latin typeface="Arial" panose="020B0604020202020204" pitchFamily="34" charset="0"/>
              </a:rPr>
              <a:t>довност</a:t>
            </a:r>
            <a:r>
              <a:rPr lang="en-US" altLang="en-US" sz="2700" dirty="0" err="1">
                <a:solidFill>
                  <a:srgbClr val="000000"/>
                </a:solidFill>
                <a:latin typeface="Arial" panose="020B0604020202020204" pitchFamily="34" charset="0"/>
              </a:rPr>
              <a:t>i</a:t>
            </a:r>
            <a:endParaRPr lang="en-US" altLang="en-US" sz="2700" dirty="0" err="1">
              <a:solidFill>
                <a:srgbClr val="000000"/>
              </a:solidFill>
              <a:latin typeface="Arial" panose="020B0604020202020204" pitchFamily="34" charset="0"/>
            </a:endParaRPr>
          </a:p>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en-US" sz="2700" dirty="0" err="1">
                <a:solidFill>
                  <a:srgbClr val="000000"/>
                </a:solidFill>
                <a:latin typeface="Arial" panose="020B0604020202020204" pitchFamily="34" charset="0"/>
              </a:rPr>
              <a:t>Коментар</a:t>
            </a:r>
            <a:r>
              <a:rPr lang="en-US" altLang="en-US" sz="2700" dirty="0" err="1">
                <a:solidFill>
                  <a:srgbClr val="000000"/>
                </a:solidFill>
                <a:latin typeface="Arial" panose="020B0604020202020204" pitchFamily="34" charset="0"/>
              </a:rPr>
              <a:t>i Python</a:t>
            </a:r>
            <a:endParaRPr lang="ru-RU" altLang="en-US" sz="2700" dirty="0" err="1">
              <a:solidFill>
                <a:srgbClr val="000000"/>
              </a:solidFill>
              <a:latin typeface="Arial" panose="020B0604020202020204" pitchFamily="34"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02" name="Text Box 5017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Ще приклад</a:t>
            </a:r>
            <a:endParaRPr lang="ru-RU" altLang="x-none" sz="4200" dirty="0" err="1">
              <a:solidFill>
                <a:srgbClr val="FFFFFF"/>
              </a:solidFill>
              <a:latin typeface="Arial" panose="020B0604020202020204" pitchFamily="34" charset="0"/>
            </a:endParaRPr>
          </a:p>
        </p:txBody>
      </p:sp>
      <p:pic>
        <p:nvPicPr>
          <p:cNvPr id="102403" name="Picture 50177"/>
          <p:cNvPicPr>
            <a:picLocks noChangeAspect="1"/>
          </p:cNvPicPr>
          <p:nvPr/>
        </p:nvPicPr>
        <p:blipFill>
          <a:blip r:embed="rId1"/>
          <a:stretch>
            <a:fillRect/>
          </a:stretch>
        </p:blipFill>
        <p:spPr>
          <a:xfrm>
            <a:off x="4859338" y="188913"/>
            <a:ext cx="4213225" cy="6618287"/>
          </a:xfrm>
          <a:prstGeom prst="rect">
            <a:avLst/>
          </a:prstGeom>
          <a:noFill/>
          <a:ln w="9525">
            <a:noFill/>
          </a:ln>
        </p:spPr>
      </p:pic>
      <p:sp>
        <p:nvSpPr>
          <p:cNvPr id="102404" name="Rectangles 50178"/>
          <p:cNvSpPr/>
          <p:nvPr/>
        </p:nvSpPr>
        <p:spPr>
          <a:xfrm>
            <a:off x="539750" y="3070225"/>
            <a:ext cx="3384550" cy="646113"/>
          </a:xfrm>
          <a:prstGeom prst="rect">
            <a:avLst/>
          </a:prstGeom>
          <a:noFill/>
          <a:ln w="9525">
            <a:noFill/>
          </a:ln>
        </p:spPr>
        <p:txBody>
          <a:bodyPr wrap="none" lIns="90000" tIns="46800" rIns="90000" bIns="46800" anchor="t" anchorCtr="0">
            <a:spAutoFit/>
          </a:bodyPr>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dirty="0" err="1">
                <a:solidFill>
                  <a:srgbClr val="000000"/>
                </a:solidFill>
                <a:latin typeface="Arial" panose="020B0604020202020204" pitchFamily="34" charset="0"/>
              </a:rPr>
              <a:t>Алгоритм обчислення добутку</a:t>
            </a:r>
            <a:endParaRPr lang="ru-RU" altLang="x-none" dirty="0" err="1">
              <a:solidFill>
                <a:srgbClr val="000000"/>
              </a:solidFill>
              <a:latin typeface="Arial" panose="020B0604020202020204" pitchFamily="34" charset="0"/>
            </a:endParaRPr>
          </a:p>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dirty="0" err="1">
                <a:solidFill>
                  <a:srgbClr val="000000"/>
                </a:solidFill>
                <a:latin typeface="Arial" panose="020B0604020202020204" pitchFamily="34" charset="0"/>
              </a:rPr>
              <a:t>усіх чисел від 1 до 5 включно.</a:t>
            </a:r>
            <a:endParaRPr lang="ru-RU" altLang="x-none" dirty="0" err="1">
              <a:solidFill>
                <a:srgbClr val="000000"/>
              </a:solidFill>
              <a:latin typeface="Arial" panose="020B0604020202020204" pitchFamily="34" charset="0"/>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4450" name="Text Box 512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Намалювати одну блок-схему:</a:t>
            </a:r>
            <a:endParaRPr lang="ru-RU" altLang="x-none" sz="4200" dirty="0" err="1">
              <a:solidFill>
                <a:srgbClr val="FFFFFF"/>
              </a:solidFill>
              <a:latin typeface="Arial" panose="020B0604020202020204" pitchFamily="34" charset="0"/>
            </a:endParaRPr>
          </a:p>
        </p:txBody>
      </p:sp>
      <p:sp>
        <p:nvSpPr>
          <p:cNvPr id="104451" name="Text Box 51201"/>
          <p:cNvSpPr txBox="1"/>
          <p:nvPr/>
        </p:nvSpPr>
        <p:spPr>
          <a:xfrm>
            <a:off x="609600" y="1457325"/>
            <a:ext cx="7924800" cy="4419600"/>
          </a:xfrm>
          <a:prstGeom prst="rect">
            <a:avLst/>
          </a:prstGeom>
          <a:noFill/>
          <a:ln w="9525">
            <a:noFill/>
          </a:ln>
        </p:spPr>
        <p:txBody>
          <a:bodyPr wrap="square" lIns="91440" tIns="45720" rIns="91440" bIns="45720" anchor="t" anchorCtr="0"/>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Алгоритм купівлі футболки</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Алгоритм знайомства з дівчиною</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Як відрізнити кішку від собаки</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Будь-яке відоме прислів'я або приказка</a:t>
            </a:r>
            <a:endParaRPr lang="ru-RU" altLang="x-none" sz="3000" dirty="0" err="1">
              <a:solidFill>
                <a:srgbClr val="000000"/>
              </a:solidFill>
              <a:latin typeface="Arial" panose="020B0604020202020204" pitchFamily="34" charset="0"/>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6498" name="Text Box 5222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Мова низького рівня</a:t>
            </a:r>
            <a:endParaRPr lang="ru-RU" altLang="x-none" sz="4200" dirty="0" err="1">
              <a:solidFill>
                <a:srgbClr val="FFFFFF"/>
              </a:solidFill>
              <a:latin typeface="Arial" panose="020B0604020202020204" pitchFamily="34" charset="0"/>
            </a:endParaRPr>
          </a:p>
        </p:txBody>
      </p:sp>
      <p:pic>
        <p:nvPicPr>
          <p:cNvPr id="106499" name="Picture 52225"/>
          <p:cNvPicPr>
            <a:picLocks noChangeAspect="1"/>
          </p:cNvPicPr>
          <p:nvPr/>
        </p:nvPicPr>
        <p:blipFill>
          <a:blip r:embed="rId1"/>
          <a:stretch>
            <a:fillRect/>
          </a:stretch>
        </p:blipFill>
        <p:spPr>
          <a:xfrm>
            <a:off x="6350" y="1773238"/>
            <a:ext cx="9102725" cy="4608512"/>
          </a:xfrm>
          <a:prstGeom prst="rect">
            <a:avLst/>
          </a:prstGeom>
          <a:noFill/>
          <a:ln w="9525">
            <a:noFill/>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8546" name="Text Box 5324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Рівні мов</a:t>
            </a:r>
            <a:endParaRPr lang="ru-RU" altLang="x-none" sz="4200" dirty="0" err="1">
              <a:solidFill>
                <a:srgbClr val="FFFFFF"/>
              </a:solidFill>
              <a:latin typeface="Arial" panose="020B0604020202020204" pitchFamily="34" charset="0"/>
            </a:endParaRPr>
          </a:p>
        </p:txBody>
      </p:sp>
      <p:pic>
        <p:nvPicPr>
          <p:cNvPr id="108547" name="Picture 53249"/>
          <p:cNvPicPr>
            <a:picLocks noChangeAspect="1"/>
          </p:cNvPicPr>
          <p:nvPr/>
        </p:nvPicPr>
        <p:blipFill>
          <a:blip r:embed="rId1"/>
          <a:stretch>
            <a:fillRect/>
          </a:stretch>
        </p:blipFill>
        <p:spPr>
          <a:xfrm>
            <a:off x="57150" y="2259013"/>
            <a:ext cx="9051925" cy="4049712"/>
          </a:xfrm>
          <a:prstGeom prst="rect">
            <a:avLst/>
          </a:prstGeom>
          <a:noFill/>
          <a:ln w="9525">
            <a:noFill/>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0594" name="Text Box 5427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Порівняння рівнів</a:t>
            </a:r>
            <a:endParaRPr lang="ru-RU" altLang="x-none" sz="4200" dirty="0" err="1">
              <a:solidFill>
                <a:srgbClr val="FFFFFF"/>
              </a:solidFill>
              <a:latin typeface="Arial" panose="020B0604020202020204" pitchFamily="34" charset="0"/>
            </a:endParaRPr>
          </a:p>
        </p:txBody>
      </p:sp>
      <p:pic>
        <p:nvPicPr>
          <p:cNvPr id="110595" name="Picture 54273"/>
          <p:cNvPicPr>
            <a:picLocks noChangeAspect="1"/>
          </p:cNvPicPr>
          <p:nvPr/>
        </p:nvPicPr>
        <p:blipFill>
          <a:blip r:embed="rId1"/>
          <a:stretch>
            <a:fillRect/>
          </a:stretch>
        </p:blipFill>
        <p:spPr>
          <a:xfrm>
            <a:off x="827088" y="1482725"/>
            <a:ext cx="7273925" cy="4510088"/>
          </a:xfrm>
          <a:prstGeom prst="rect">
            <a:avLst/>
          </a:prstGeom>
          <a:noFill/>
          <a:ln w="9525">
            <a:noFill/>
          </a:ln>
        </p:spPr>
      </p:pic>
      <p:sp>
        <p:nvSpPr>
          <p:cNvPr id="110596" name="Rectangles 54274"/>
          <p:cNvSpPr/>
          <p:nvPr/>
        </p:nvSpPr>
        <p:spPr>
          <a:xfrm>
            <a:off x="0" y="6383338"/>
            <a:ext cx="9144000" cy="642937"/>
          </a:xfrm>
          <a:prstGeom prst="rect">
            <a:avLst/>
          </a:prstGeom>
          <a:noFill/>
          <a:ln w="9525">
            <a:noFill/>
          </a:ln>
        </p:spPr>
        <p:txBody>
          <a:bodyPr wrap="square" lIns="90000" tIns="46800" rIns="90000" bIns="46800" anchor="t" anchorCtr="0">
            <a:spAutoFit/>
          </a:bodyPr>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CCCCFF"/>
                </a:solidFill>
                <a:latin typeface="Arial" panose="020B0604020202020204" pitchFamily="34" charset="0"/>
                <a:hlinkClick r:id="rId2"/>
              </a:rPr>
              <a:t>https://techrocks.ru/2018/11/07/low-middle-high-level-programming-languages/</a:t>
            </a:r>
            <a:endParaRPr lang="en-US" altLang="x-none" dirty="0" err="1">
              <a:solidFill>
                <a:srgbClr val="CCCCFF"/>
              </a:solidFill>
              <a:latin typeface="Arial" panose="020B0604020202020204" pitchFamily="34" charset="0"/>
              <a:hlinkClick r:id="rId2"/>
            </a:endParaRPr>
          </a:p>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solidFill>
                <a:srgbClr val="996666"/>
              </a:solidFill>
              <a:latin typeface="Arial" panose="020B0604020202020204" pitchFamily="34" charset="0"/>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42" name="Text Box 5529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Трансляція програм</a:t>
            </a:r>
            <a:endParaRPr lang="ru-RU" altLang="x-none" sz="4200" dirty="0" err="1">
              <a:solidFill>
                <a:srgbClr val="FFFFFF"/>
              </a:solidFill>
              <a:latin typeface="Arial" panose="020B0604020202020204" pitchFamily="34" charset="0"/>
            </a:endParaRPr>
          </a:p>
        </p:txBody>
      </p:sp>
      <p:sp>
        <p:nvSpPr>
          <p:cNvPr id="112643" name="Text Box 55297"/>
          <p:cNvSpPr txBox="1"/>
          <p:nvPr/>
        </p:nvSpPr>
        <p:spPr>
          <a:xfrm>
            <a:off x="609600" y="1600200"/>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Для виконання програми на комп'ютері її необхідно транслювати - перевести в так званий машинний код.</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Існує 2 методи трансляції:</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 Компіляція </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 Інтерпретація </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4690" name="Text Box 5632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Компіляція</a:t>
            </a:r>
            <a:endParaRPr lang="ru-RU" altLang="x-none" sz="4200" dirty="0" err="1">
              <a:solidFill>
                <a:srgbClr val="FFFFFF"/>
              </a:solidFill>
              <a:latin typeface="Arial" panose="020B0604020202020204" pitchFamily="34" charset="0"/>
            </a:endParaRPr>
          </a:p>
        </p:txBody>
      </p:sp>
      <p:sp>
        <p:nvSpPr>
          <p:cNvPr id="114691" name="Text Box 56321"/>
          <p:cNvSpPr txBox="1"/>
          <p:nvPr/>
        </p:nvSpPr>
        <p:spPr>
          <a:xfrm>
            <a:off x="609600" y="1600200"/>
            <a:ext cx="7924800" cy="4419600"/>
          </a:xfrm>
          <a:prstGeom prst="rect">
            <a:avLst/>
          </a:prstGeom>
          <a:noFill/>
          <a:ln w="9525">
            <a:noFill/>
          </a:ln>
        </p:spPr>
        <p:txBody>
          <a:bodyPr wrap="square" lIns="91440" tIns="45720" rIns="91440" bIns="45720" anchor="t" anchorCtr="0"/>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Вихідний код програми перекладається з певної мови програмування на машинний код спеціальною програмою - компілятором</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Машинний код може багаторазово виконуватися процесором</a:t>
            </a:r>
            <a:endParaRPr lang="ru-RU" altLang="x-none" sz="30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3000" dirty="0" err="1">
                <a:solidFill>
                  <a:srgbClr val="000000"/>
                </a:solidFill>
                <a:latin typeface="Arial" panose="020B0604020202020204" pitchFamily="34" charset="0"/>
              </a:rPr>
              <a:t>Машинний код є непереносимим між різними апаратними та програмними платформами</a:t>
            </a:r>
            <a:endParaRPr lang="ru-RU" altLang="x-none" sz="3000" dirty="0" err="1">
              <a:solidFill>
                <a:srgbClr val="000000"/>
              </a:solidFill>
              <a:latin typeface="Arial" panose="020B0604020202020204" pitchFamily="34" charset="0"/>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6738" name="Text Box 573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Інтерпретація</a:t>
            </a:r>
            <a:endParaRPr lang="ru-RU" altLang="x-none" sz="4200" dirty="0" err="1">
              <a:solidFill>
                <a:srgbClr val="FFFFFF"/>
              </a:solidFill>
              <a:latin typeface="Arial" panose="020B0604020202020204" pitchFamily="34" charset="0"/>
            </a:endParaRPr>
          </a:p>
        </p:txBody>
      </p:sp>
      <p:sp>
        <p:nvSpPr>
          <p:cNvPr id="116739" name="Text Box 57345"/>
          <p:cNvSpPr txBox="1"/>
          <p:nvPr/>
        </p:nvSpPr>
        <p:spPr>
          <a:xfrm>
            <a:off x="534988" y="1412875"/>
            <a:ext cx="7924800" cy="4419600"/>
          </a:xfrm>
          <a:prstGeom prst="rect">
            <a:avLst/>
          </a:prstGeom>
          <a:noFill/>
          <a:ln w="9525">
            <a:noFill/>
          </a:ln>
        </p:spPr>
        <p:txBody>
          <a:bodyPr wrap="square" lIns="91440" tIns="45720" rIns="91440" bIns="45720" anchor="t" anchorCtr="0"/>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900" dirty="0" err="1">
                <a:solidFill>
                  <a:srgbClr val="000000"/>
                </a:solidFill>
                <a:latin typeface="Arial" panose="020B0604020202020204" pitchFamily="34" charset="0"/>
              </a:rPr>
              <a:t>Програма, команда за командою, перекладається в машинний код, і кожна інструкція відразу ж виконується спеціальною програмою - інтерпретатором</a:t>
            </a:r>
            <a:endParaRPr lang="ru-RU" altLang="x-none" sz="29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900" dirty="0" err="1">
                <a:solidFill>
                  <a:srgbClr val="000000"/>
                </a:solidFill>
                <a:latin typeface="Arial" panose="020B0604020202020204" pitchFamily="34" charset="0"/>
              </a:rPr>
              <a:t>На комп'ютері, який запускає таку програму, обов'язково має бути встановлений інтерпретатор</a:t>
            </a:r>
            <a:endParaRPr lang="ru-RU" altLang="x-none" sz="2900" dirty="0" err="1">
              <a:solidFill>
                <a:srgbClr val="000000"/>
              </a:solidFill>
              <a:latin typeface="Arial" panose="020B0604020202020204" pitchFamily="34" charset="0"/>
            </a:endParaRPr>
          </a:p>
          <a:p>
            <a:pPr marL="339725" indent="-339725" defTabSz="457200">
              <a:spcBef>
                <a:spcPts val="7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900" dirty="0" err="1">
                <a:solidFill>
                  <a:srgbClr val="000000"/>
                </a:solidFill>
                <a:latin typeface="Arial" panose="020B0604020202020204" pitchFamily="34" charset="0"/>
              </a:rPr>
              <a:t>Це дає змогу домогтися переносимості між платформами</a:t>
            </a:r>
            <a:endParaRPr lang="ru-RU" altLang="x-none" sz="2900" dirty="0" err="1">
              <a:solidFill>
                <a:srgbClr val="000000"/>
              </a:solidFill>
              <a:latin typeface="Arial" panose="020B0604020202020204" pitchFamily="34" charset="0"/>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6738" name="Text Box 573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Як це в </a:t>
            </a:r>
            <a:r>
              <a:rPr lang="en-US" altLang="x-none" sz="4200" dirty="0" err="1">
                <a:solidFill>
                  <a:srgbClr val="FFFFFF"/>
                </a:solidFill>
                <a:latin typeface="Arial" panose="020B0604020202020204" pitchFamily="34" charset="0"/>
              </a:rPr>
              <a:t>Python?</a:t>
            </a:r>
            <a:endParaRPr lang="en-US" altLang="x-none" sz="4200" dirty="0" err="1">
              <a:solidFill>
                <a:srgbClr val="FFFFFF"/>
              </a:solidFill>
              <a:latin typeface="Arial" panose="020B0604020202020204" pitchFamily="34" charset="0"/>
            </a:endParaRPr>
          </a:p>
        </p:txBody>
      </p:sp>
      <p:sp>
        <p:nvSpPr>
          <p:cNvPr id="116739" name="Text Box 57345"/>
          <p:cNvSpPr txBox="1"/>
          <p:nvPr/>
        </p:nvSpPr>
        <p:spPr>
          <a:xfrm>
            <a:off x="534988" y="1412875"/>
            <a:ext cx="7924800" cy="4419600"/>
          </a:xfrm>
          <a:prstGeom prst="rect">
            <a:avLst/>
          </a:prstGeom>
          <a:noFill/>
          <a:ln w="9525">
            <a:noFill/>
          </a:ln>
        </p:spPr>
        <p:txBody>
          <a:bodyPr wrap="square" lIns="91440" tIns="45720" rIns="91440" bIns="45720" anchor="t" anchorCtr="0"/>
          <a:p>
            <a:pPr defTabSz="457200">
              <a:spcBef>
                <a:spcPts val="75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dirty="0" err="1">
                <a:solidFill>
                  <a:srgbClr val="000000"/>
                </a:solidFill>
                <a:latin typeface="Arial" panose="020B0604020202020204" pitchFamily="34" charset="0"/>
              </a:rPr>
              <a:t>Python в першу чергу є інтерпретованою мовою, що означає, що код виконується інтерпретатором по рядках, без попередньої компіляції в машинний код. Однак варто зазначити, що Python також використовує проміжну компіляцію.</a:t>
            </a:r>
            <a:endParaRPr lang="ru-RU" altLang="x-none" sz="2000" dirty="0" err="1">
              <a:solidFill>
                <a:srgbClr val="000000"/>
              </a:solidFill>
              <a:latin typeface="Arial" panose="020B0604020202020204" pitchFamily="34" charset="0"/>
            </a:endParaRPr>
          </a:p>
          <a:p>
            <a:pPr marL="342900" indent="-342900" defTabSz="457200">
              <a:spcBef>
                <a:spcPts val="75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Початковий код</a:t>
            </a:r>
            <a:r>
              <a:rPr lang="ru-RU" altLang="x-none" sz="2000" dirty="0" err="1">
                <a:solidFill>
                  <a:srgbClr val="000000"/>
                </a:solidFill>
                <a:latin typeface="Arial" panose="020B0604020202020204" pitchFamily="34" charset="0"/>
              </a:rPr>
              <a:t>: Коли ви пишете код на Python, він зберігається у файлі з розширенням .py</a:t>
            </a:r>
            <a:endParaRPr lang="ru-RU" altLang="x-none" sz="2000" dirty="0" err="1">
              <a:solidFill>
                <a:srgbClr val="000000"/>
              </a:solidFill>
              <a:latin typeface="Arial" panose="020B0604020202020204" pitchFamily="34" charset="0"/>
            </a:endParaRPr>
          </a:p>
          <a:p>
            <a:pPr marL="342900" indent="-342900" defTabSz="457200">
              <a:spcBef>
                <a:spcPts val="75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Компіляція в байт-код</a:t>
            </a:r>
            <a:r>
              <a:rPr lang="ru-RU" altLang="x-none" sz="2000" dirty="0" err="1">
                <a:solidFill>
                  <a:srgbClr val="000000"/>
                </a:solidFill>
                <a:latin typeface="Arial" panose="020B0604020202020204" pitchFamily="34" charset="0"/>
              </a:rPr>
              <a:t>: Під час виконання програми інтерпретатор Python компілює початковий код в байт-код, який є проміжним поданням. Цей байт-код зберігається у файлі з розширенням .pyc</a:t>
            </a:r>
            <a:endParaRPr lang="ru-RU" altLang="x-none" sz="2000" dirty="0" err="1">
              <a:solidFill>
                <a:srgbClr val="000000"/>
              </a:solidFill>
              <a:latin typeface="Arial" panose="020B0604020202020204" pitchFamily="34" charset="0"/>
            </a:endParaRPr>
          </a:p>
          <a:p>
            <a:pPr marL="342900" indent="-342900" defTabSz="457200">
              <a:spcBef>
                <a:spcPts val="750"/>
              </a:spcBef>
              <a:buClr>
                <a:srgbClr val="996666"/>
              </a:buClr>
              <a:buSzPct val="80000"/>
              <a:buFont typeface="Arial" panose="020B0604020202020204"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000" b="1" dirty="0" err="1">
                <a:solidFill>
                  <a:srgbClr val="000000"/>
                </a:solidFill>
                <a:latin typeface="Arial" panose="020B0604020202020204" pitchFamily="34" charset="0"/>
              </a:rPr>
              <a:t>Інтерпретація байт-коду</a:t>
            </a:r>
            <a:r>
              <a:rPr lang="ru-RU" altLang="x-none" sz="2000" dirty="0" err="1">
                <a:solidFill>
                  <a:srgbClr val="000000"/>
                </a:solidFill>
                <a:latin typeface="Arial" panose="020B0604020202020204" pitchFamily="34" charset="0"/>
              </a:rPr>
              <a:t>: Потім байт-код виконується інтерпретатором Python, який перетворює його в машинний код, зрозумілий процесору</a:t>
            </a:r>
            <a:endParaRPr lang="ru-RU" altLang="x-none" sz="2000" dirty="0" err="1">
              <a:solidFill>
                <a:srgbClr val="000000"/>
              </a:solidFill>
              <a:latin typeface="Arial" panose="020B0604020202020204" pitchFamily="34" charset="0"/>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6738" name="Text Box 5734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Як це в </a:t>
            </a:r>
            <a:r>
              <a:rPr lang="en-US" altLang="x-none" sz="4200" dirty="0" err="1">
                <a:solidFill>
                  <a:srgbClr val="FFFFFF"/>
                </a:solidFill>
                <a:latin typeface="Arial" panose="020B0604020202020204" pitchFamily="34" charset="0"/>
              </a:rPr>
              <a:t>Python?</a:t>
            </a:r>
            <a:endParaRPr lang="en-US" altLang="x-none" sz="4200" dirty="0" err="1">
              <a:solidFill>
                <a:srgbClr val="FFFFFF"/>
              </a:solidFill>
              <a:latin typeface="Arial" panose="020B0604020202020204" pitchFamily="34" charset="0"/>
            </a:endParaRPr>
          </a:p>
        </p:txBody>
      </p:sp>
      <p:sp>
        <p:nvSpPr>
          <p:cNvPr id="116739" name="Text Box 57345"/>
          <p:cNvSpPr txBox="1"/>
          <p:nvPr/>
        </p:nvSpPr>
        <p:spPr>
          <a:xfrm>
            <a:off x="534988" y="1412875"/>
            <a:ext cx="7924800" cy="4419600"/>
          </a:xfrm>
          <a:prstGeom prst="rect">
            <a:avLst/>
          </a:prstGeom>
          <a:noFill/>
          <a:ln w="9525">
            <a:noFill/>
          </a:ln>
        </p:spPr>
        <p:txBody>
          <a:bodyPr wrap="square" lIns="91440" tIns="45720" rIns="91440" bIns="45720" anchor="t" anchorCtr="0"/>
          <a:p>
            <a:pPr defTabSz="457200">
              <a:spcBef>
                <a:spcPts val="75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ru-RU" altLang="x-none" sz="2000" dirty="0" err="1">
              <a:solidFill>
                <a:srgbClr val="000000"/>
              </a:solidFill>
              <a:latin typeface="Arial" panose="020B0604020202020204" pitchFamily="34" charset="0"/>
            </a:endParaRPr>
          </a:p>
        </p:txBody>
      </p:sp>
      <p:pic>
        <p:nvPicPr>
          <p:cNvPr id="2" name="Picture 1" descr="Снимок экрана 2024-10-26 144820"/>
          <p:cNvPicPr>
            <a:picLocks noChangeAspect="1"/>
          </p:cNvPicPr>
          <p:nvPr/>
        </p:nvPicPr>
        <p:blipFill>
          <a:blip r:embed="rId1"/>
          <a:stretch>
            <a:fillRect/>
          </a:stretch>
        </p:blipFill>
        <p:spPr>
          <a:xfrm>
            <a:off x="-198120" y="1898650"/>
            <a:ext cx="9658985" cy="3595370"/>
          </a:xfrm>
          <a:prstGeom prst="rect">
            <a:avLst/>
          </a:prstGeom>
        </p:spPr>
      </p:pic>
      <p:sp>
        <p:nvSpPr>
          <p:cNvPr id="3" name="Text Box 2"/>
          <p:cNvSpPr txBox="1"/>
          <p:nvPr/>
        </p:nvSpPr>
        <p:spPr>
          <a:xfrm>
            <a:off x="161290" y="6367780"/>
            <a:ext cx="8894445" cy="368300"/>
          </a:xfrm>
          <a:prstGeom prst="rect">
            <a:avLst/>
          </a:prstGeom>
          <a:noFill/>
        </p:spPr>
        <p:txBody>
          <a:bodyPr wrap="square" rtlCol="0" anchor="t">
            <a:spAutoFit/>
          </a:bodyPr>
          <a:p>
            <a:pPr algn="ctr"/>
            <a:r>
              <a:rPr lang="en-US">
                <a:solidFill>
                  <a:schemeClr val="tx1"/>
                </a:solidFill>
              </a:rPr>
              <a:t>https://pythonchik.ru/osnovy/kak-rabotaet-python-interpretator</a:t>
            </a:r>
            <a:endParaRPr lang="en-US">
              <a:solidFill>
                <a:schemeClr val="tx1"/>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Text Box 7169"/>
          <p:cNvSpPr txBox="1"/>
          <p:nvPr/>
        </p:nvSpPr>
        <p:spPr>
          <a:xfrm>
            <a:off x="195580" y="228600"/>
            <a:ext cx="8313420"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4200" dirty="0" err="1">
                <a:solidFill>
                  <a:srgbClr val="FFFFFF"/>
                </a:solidFill>
                <a:latin typeface="Arial" panose="020B0604020202020204" pitchFamily="34" charset="0"/>
              </a:rPr>
              <a:t>Дорожня карта</a:t>
            </a:r>
            <a:endParaRPr lang="ru-RU" sz="4200" dirty="0" err="1">
              <a:solidFill>
                <a:srgbClr val="FFFFFF"/>
              </a:solidFill>
              <a:latin typeface="Arial" panose="020B0604020202020204" pitchFamily="34" charset="0"/>
            </a:endParaRPr>
          </a:p>
        </p:txBody>
      </p:sp>
      <p:sp>
        <p:nvSpPr>
          <p:cNvPr id="10243" name="Text Box 7170"/>
          <p:cNvSpPr txBox="1"/>
          <p:nvPr/>
        </p:nvSpPr>
        <p:spPr>
          <a:xfrm>
            <a:off x="611188" y="1412875"/>
            <a:ext cx="8208962" cy="4419600"/>
          </a:xfrm>
          <a:prstGeom prst="rect">
            <a:avLst/>
          </a:prstGeom>
          <a:noFill/>
          <a:ln w="9525">
            <a:noFill/>
          </a:ln>
        </p:spPr>
        <p:txBody>
          <a:bodyPr wrap="square" lIns="91440" tIns="45720" rIns="91440" bIns="45720" anchor="t" anchorCtr="0"/>
          <a:p>
            <a:pPr marL="339725" indent="-339725" defTabSz="457200">
              <a:spcBef>
                <a:spcPts val="77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ru-RU" altLang="en-US" sz="2700" dirty="0" err="1">
              <a:solidFill>
                <a:srgbClr val="000000"/>
              </a:solidFill>
              <a:latin typeface="Arial" panose="020B0604020202020204" pitchFamily="34" charset="0"/>
            </a:endParaRPr>
          </a:p>
        </p:txBody>
      </p:sp>
      <p:pic>
        <p:nvPicPr>
          <p:cNvPr id="2" name="Picture 1" descr="photo_2024-05-26_14-50-36"/>
          <p:cNvPicPr>
            <a:picLocks noChangeAspect="1"/>
          </p:cNvPicPr>
          <p:nvPr/>
        </p:nvPicPr>
        <p:blipFill>
          <a:blip r:embed="rId1"/>
          <a:stretch>
            <a:fillRect/>
          </a:stretch>
        </p:blipFill>
        <p:spPr>
          <a:xfrm>
            <a:off x="-19050" y="1898650"/>
            <a:ext cx="9144000" cy="355727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8786" name="Text Box 5836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4200" dirty="0" err="1">
                <a:solidFill>
                  <a:srgbClr val="FFFFFF"/>
                </a:solidFill>
                <a:latin typeface="Arial" panose="020B0604020202020204" pitchFamily="34" charset="0"/>
              </a:rPr>
              <a:t>SDK</a:t>
            </a:r>
            <a:endParaRPr lang="en-US" altLang="x-none" sz="4200" dirty="0" err="1">
              <a:solidFill>
                <a:srgbClr val="FFFFFF"/>
              </a:solidFill>
              <a:latin typeface="Arial" panose="020B0604020202020204" pitchFamily="34" charset="0"/>
            </a:endParaRPr>
          </a:p>
        </p:txBody>
      </p:sp>
      <p:sp>
        <p:nvSpPr>
          <p:cNvPr id="118787" name="Text Box 58369"/>
          <p:cNvSpPr txBox="1"/>
          <p:nvPr/>
        </p:nvSpPr>
        <p:spPr>
          <a:xfrm>
            <a:off x="609600" y="1412875"/>
            <a:ext cx="7924800" cy="4419600"/>
          </a:xfrm>
          <a:prstGeom prst="rect">
            <a:avLst/>
          </a:prstGeom>
          <a:noFill/>
          <a:ln w="9525">
            <a:noFill/>
          </a:ln>
        </p:spPr>
        <p:txBody>
          <a:bodyPr wrap="square" lIns="91440" tIns="45720" rIns="91440" bIns="45720" anchor="t" anchorCtr="0"/>
          <a:p>
            <a:pPr defTabSz="457200">
              <a:spcBef>
                <a:spcPts val="75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000" b="1" dirty="0" err="1">
                <a:solidFill>
                  <a:srgbClr val="000000"/>
                </a:solidFill>
                <a:latin typeface="Arial" panose="020B0604020202020204" pitchFamily="34" charset="0"/>
              </a:rPr>
              <a:t>SDK </a:t>
            </a:r>
            <a:r>
              <a:rPr lang="ru-RU" altLang="x-none" sz="3000" dirty="0" err="1">
                <a:solidFill>
                  <a:srgbClr val="000000"/>
                </a:solidFill>
                <a:latin typeface="Arial" panose="020B0604020202020204" pitchFamily="34" charset="0"/>
              </a:rPr>
              <a:t>(від англ. software development kit) - комплект засобів розроблення, що дає змогу фахівцям із програмного забезпечення створювати додатки для певного пакета програм, програмного забезпечення базових засобів розроблення, апаратної платформи, комп'ютерної системи, ігрових консолей, операційних систем та інших платформ.</a:t>
            </a:r>
            <a:endParaRPr lang="ru-RU" altLang="x-none" sz="3000" dirty="0" err="1">
              <a:solidFill>
                <a:srgbClr val="000000"/>
              </a:solidFill>
              <a:latin typeface="Arial" panose="020B0604020202020204" pitchFamily="34" charset="0"/>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8786" name="Text Box 5836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Огляд </a:t>
            </a:r>
            <a:r>
              <a:rPr lang="en-US" altLang="ru-RU" sz="4200" dirty="0" err="1">
                <a:solidFill>
                  <a:srgbClr val="FFFFFF"/>
                </a:solidFill>
                <a:latin typeface="Arial" panose="020B0604020202020204" pitchFamily="34" charset="0"/>
              </a:rPr>
              <a:t>IDE</a:t>
            </a:r>
            <a:endParaRPr lang="ru-RU" altLang="x-none" sz="4200" dirty="0" err="1">
              <a:solidFill>
                <a:srgbClr val="FFFFFF"/>
              </a:solidFill>
              <a:latin typeface="Arial" panose="020B0604020202020204" pitchFamily="34" charset="0"/>
            </a:endParaRPr>
          </a:p>
        </p:txBody>
      </p:sp>
      <p:sp>
        <p:nvSpPr>
          <p:cNvPr id="118787" name="Text Box 58369"/>
          <p:cNvSpPr txBox="1"/>
          <p:nvPr/>
        </p:nvSpPr>
        <p:spPr>
          <a:xfrm>
            <a:off x="609600" y="1412875"/>
            <a:ext cx="7924800" cy="4419600"/>
          </a:xfrm>
          <a:prstGeom prst="rect">
            <a:avLst/>
          </a:prstGeom>
          <a:noFill/>
          <a:ln w="9525">
            <a:noFill/>
          </a:ln>
        </p:spPr>
        <p:txBody>
          <a:bodyPr wrap="square" lIns="91440" tIns="45720" rIns="91440" bIns="45720" anchor="t" anchorCtr="0"/>
          <a:p>
            <a:pPr marL="342900" indent="-342900" defTabSz="457200">
              <a:spcBef>
                <a:spcPts val="75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2500" b="1" dirty="0" err="1">
                <a:solidFill>
                  <a:srgbClr val="FF0000"/>
                </a:solidFill>
                <a:latin typeface="Arial" panose="020B0604020202020204" pitchFamily="34" charset="0"/>
              </a:rPr>
              <a:t>VS Code</a:t>
            </a:r>
            <a:r>
              <a:rPr lang="ru-RU" altLang="x-none" sz="2500" dirty="0" err="1">
                <a:solidFill>
                  <a:srgbClr val="FF0000"/>
                </a:solidFill>
                <a:latin typeface="Arial" panose="020B0604020202020204" pitchFamily="34" charset="0"/>
              </a:rPr>
              <a:t>: легкий, налаштовуваний та універсальний інструмент для розробки Python і не тільки (</a:t>
            </a:r>
            <a:r>
              <a:rPr lang="en-US" altLang="x-none" sz="2500" dirty="0" err="1">
                <a:solidFill>
                  <a:srgbClr val="FF0000"/>
                </a:solidFill>
                <a:latin typeface="Arial" panose="020B0604020202020204" pitchFamily="34" charset="0"/>
              </a:rPr>
              <a:t>HTML</a:t>
            </a:r>
            <a:r>
              <a:rPr lang="ru-RU" altLang="en-US" sz="2500" dirty="0" err="1">
                <a:solidFill>
                  <a:srgbClr val="FF0000"/>
                </a:solidFill>
                <a:latin typeface="Arial" panose="020B0604020202020204" pitchFamily="34" charset="0"/>
              </a:rPr>
              <a:t>!)</a:t>
            </a:r>
            <a:r>
              <a:rPr lang="ru-RU" altLang="x-none" sz="2500" dirty="0" err="1">
                <a:solidFill>
                  <a:srgbClr val="FF0000"/>
                </a:solidFill>
                <a:latin typeface="Arial" panose="020B0604020202020204" pitchFamily="34" charset="0"/>
              </a:rPr>
              <a:t>. Підходить для більш гнучких та індивідуальних налаштувань.</a:t>
            </a:r>
            <a:endParaRPr lang="ru-RU" altLang="x-none" sz="2500" dirty="0" err="1">
              <a:solidFill>
                <a:srgbClr val="FF0000"/>
              </a:solidFill>
              <a:latin typeface="Arial" panose="020B0604020202020204" pitchFamily="34" charset="0"/>
            </a:endParaRPr>
          </a:p>
          <a:p>
            <a:pPr marL="342900" indent="-342900" defTabSz="457200">
              <a:spcBef>
                <a:spcPts val="75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2500" b="1" dirty="0" err="1">
                <a:solidFill>
                  <a:srgbClr val="000000"/>
                </a:solidFill>
                <a:latin typeface="Arial" panose="020B0604020202020204" pitchFamily="34" charset="0"/>
              </a:rPr>
              <a:t>Visual Studio</a:t>
            </a:r>
            <a:r>
              <a:rPr lang="ru-RU" altLang="x-none" sz="2500" dirty="0" err="1">
                <a:solidFill>
                  <a:srgbClr val="000000"/>
                </a:solidFill>
                <a:latin typeface="Arial" panose="020B0604020202020204" pitchFamily="34" charset="0"/>
              </a:rPr>
              <a:t>: більш важкий IDE для комплексних проєктів, де важлива інтеграція з іншими технологіями.</a:t>
            </a:r>
            <a:endParaRPr lang="ru-RU" altLang="x-none" sz="2500" dirty="0" err="1">
              <a:solidFill>
                <a:srgbClr val="000000"/>
              </a:solidFill>
              <a:latin typeface="Arial" panose="020B0604020202020204" pitchFamily="34" charset="0"/>
            </a:endParaRPr>
          </a:p>
          <a:p>
            <a:pPr marL="342900" indent="-342900" defTabSz="457200">
              <a:spcBef>
                <a:spcPts val="750"/>
              </a:spcBef>
              <a:buClrTx/>
              <a:buSzPct val="8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2500" b="1" dirty="0" err="1">
                <a:solidFill>
                  <a:srgbClr val="000000"/>
                </a:solidFill>
                <a:latin typeface="Arial" panose="020B0604020202020204" pitchFamily="34" charset="0"/>
              </a:rPr>
              <a:t>PyCharm</a:t>
            </a:r>
            <a:r>
              <a:rPr lang="ru-RU" altLang="x-none" sz="2500" dirty="0" err="1">
                <a:solidFill>
                  <a:srgbClr val="000000"/>
                </a:solidFill>
                <a:latin typeface="Arial" panose="020B0604020202020204" pitchFamily="34" charset="0"/>
              </a:rPr>
              <a:t>: потужний IDE для професійної розробки на Python з акцентом на зручність роботи та інтеграцію з Python-фреймворками</a:t>
            </a:r>
            <a:r>
              <a:rPr lang="en-US" altLang="ru-RU" sz="2500" dirty="0" err="1">
                <a:solidFill>
                  <a:srgbClr val="000000"/>
                </a:solidFill>
                <a:latin typeface="Arial" panose="020B0604020202020204" pitchFamily="34" charset="0"/>
              </a:rPr>
              <a:t> </a:t>
            </a:r>
            <a:r>
              <a:rPr lang="en-US" altLang="ru-RU" sz="2000" dirty="0" err="1">
                <a:solidFill>
                  <a:schemeClr val="accent6"/>
                </a:solidFill>
                <a:latin typeface="Arial" panose="020B0604020202020204" pitchFamily="34" charset="0"/>
              </a:rPr>
              <a:t>https://www.jetbrains.com/pycharm/download/?section=windows</a:t>
            </a:r>
            <a:endParaRPr lang="en-US" altLang="ru-RU" sz="2000" dirty="0" err="1">
              <a:solidFill>
                <a:schemeClr val="accent6"/>
              </a:solidFill>
              <a:latin typeface="Arial" panose="020B0604020202020204" pitchFamily="34" charset="0"/>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0834" name="Text Box 593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Завантаження </a:t>
            </a:r>
            <a:r>
              <a:rPr lang="en-US" altLang="x-none" sz="4200" dirty="0" err="1">
                <a:solidFill>
                  <a:srgbClr val="FFFFFF"/>
                </a:solidFill>
                <a:latin typeface="Arial" panose="020B0604020202020204" pitchFamily="34" charset="0"/>
              </a:rPr>
              <a:t>Python</a:t>
            </a:r>
            <a:r>
              <a:rPr lang="ru-RU" altLang="en-US" sz="4200" dirty="0" err="1">
                <a:solidFill>
                  <a:srgbClr val="FFFFFF"/>
                </a:solidFill>
                <a:latin typeface="Arial" panose="020B0604020202020204" pitchFamily="34" charset="0"/>
              </a:rPr>
              <a:t> </a:t>
            </a:r>
            <a:r>
              <a:rPr lang="en-US" altLang="en-US" sz="4200" dirty="0" err="1">
                <a:solidFill>
                  <a:srgbClr val="FFFFFF"/>
                </a:solidFill>
                <a:latin typeface="Arial" panose="020B0604020202020204" pitchFamily="34" charset="0"/>
              </a:rPr>
              <a:t>i</a:t>
            </a:r>
            <a:r>
              <a:rPr lang="ru-RU" altLang="en-US" sz="4200" dirty="0" err="1">
                <a:solidFill>
                  <a:srgbClr val="FFFFFF"/>
                </a:solidFill>
                <a:latin typeface="Arial" panose="020B0604020202020204" pitchFamily="34" charset="0"/>
              </a:rPr>
              <a:t>нтерпр.</a:t>
            </a:r>
            <a:endParaRPr lang="ru-RU" altLang="en-US" sz="4200" dirty="0" err="1">
              <a:solidFill>
                <a:srgbClr val="FFFFFF"/>
              </a:solidFill>
              <a:latin typeface="Arial" panose="020B0604020202020204" pitchFamily="34" charset="0"/>
            </a:endParaRPr>
          </a:p>
        </p:txBody>
      </p:sp>
      <p:sp>
        <p:nvSpPr>
          <p:cNvPr id="120835" name="Text Box 59393"/>
          <p:cNvSpPr txBox="1"/>
          <p:nvPr/>
        </p:nvSpPr>
        <p:spPr>
          <a:xfrm>
            <a:off x="0" y="6413500"/>
            <a:ext cx="9121775" cy="365125"/>
          </a:xfrm>
          <a:prstGeom prst="rect">
            <a:avLst/>
          </a:prstGeom>
          <a:noFill/>
          <a:ln w="9525">
            <a:noFill/>
          </a:ln>
        </p:spPr>
        <p:txBody>
          <a:bodyPr wrap="square" lIns="90000" tIns="45000" rIns="90000" bIns="45000" anchor="t" anchorCtr="0"/>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0070C0"/>
                </a:solidFill>
                <a:latin typeface="Arial" panose="020B0604020202020204" pitchFamily="34" charset="0"/>
              </a:rPr>
              <a:t>https://www.python.org/downloads/</a:t>
            </a:r>
            <a:endParaRPr lang="en-US" altLang="x-none" b="1" dirty="0" err="1">
              <a:solidFill>
                <a:srgbClr val="0070C0"/>
              </a:solidFill>
              <a:latin typeface="Arial" panose="020B0604020202020204" pitchFamily="34" charset="0"/>
            </a:endParaRPr>
          </a:p>
        </p:txBody>
      </p:sp>
      <p:pic>
        <p:nvPicPr>
          <p:cNvPr id="3" name="Picture 2" descr="Снимок экрана 2024-10-26 150723"/>
          <p:cNvPicPr>
            <a:picLocks noChangeAspect="1"/>
          </p:cNvPicPr>
          <p:nvPr/>
        </p:nvPicPr>
        <p:blipFill>
          <a:blip r:embed="rId1"/>
          <a:stretch>
            <a:fillRect/>
          </a:stretch>
        </p:blipFill>
        <p:spPr>
          <a:xfrm>
            <a:off x="-17780" y="1538605"/>
            <a:ext cx="9162415" cy="424180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0834" name="Text Box 593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Завантаження </a:t>
            </a:r>
            <a:r>
              <a:rPr lang="en-US" altLang="x-none" sz="4200" dirty="0" err="1">
                <a:solidFill>
                  <a:srgbClr val="FFFFFF"/>
                </a:solidFill>
                <a:latin typeface="Arial" panose="020B0604020202020204" pitchFamily="34" charset="0"/>
              </a:rPr>
              <a:t>VS Code </a:t>
            </a:r>
            <a:endParaRPr lang="ru-RU" altLang="x-none" sz="4200" dirty="0" err="1">
              <a:solidFill>
                <a:srgbClr val="FFFFFF"/>
              </a:solidFill>
              <a:latin typeface="Arial" panose="020B0604020202020204" pitchFamily="34" charset="0"/>
            </a:endParaRPr>
          </a:p>
        </p:txBody>
      </p:sp>
      <p:sp>
        <p:nvSpPr>
          <p:cNvPr id="120835" name="Text Box 59393"/>
          <p:cNvSpPr txBox="1"/>
          <p:nvPr/>
        </p:nvSpPr>
        <p:spPr>
          <a:xfrm>
            <a:off x="0" y="6413500"/>
            <a:ext cx="9121775" cy="365125"/>
          </a:xfrm>
          <a:prstGeom prst="rect">
            <a:avLst/>
          </a:prstGeom>
          <a:noFill/>
          <a:ln w="9525">
            <a:noFill/>
          </a:ln>
        </p:spPr>
        <p:txBody>
          <a:bodyPr wrap="square" lIns="90000" tIns="45000" rIns="90000" bIns="45000" anchor="t" anchorCtr="0"/>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0070C0"/>
                </a:solidFill>
                <a:latin typeface="Arial" panose="020B0604020202020204" pitchFamily="34" charset="0"/>
              </a:rPr>
              <a:t>https://code.visualstudio.com/download</a:t>
            </a:r>
            <a:endParaRPr lang="en-US" altLang="x-none" b="1" dirty="0" err="1">
              <a:solidFill>
                <a:srgbClr val="0070C0"/>
              </a:solidFill>
              <a:latin typeface="Arial" panose="020B0604020202020204" pitchFamily="34" charset="0"/>
            </a:endParaRPr>
          </a:p>
        </p:txBody>
      </p:sp>
      <p:pic>
        <p:nvPicPr>
          <p:cNvPr id="2" name="Picture 1"/>
          <p:cNvPicPr>
            <a:picLocks noChangeAspect="1"/>
          </p:cNvPicPr>
          <p:nvPr/>
        </p:nvPicPr>
        <p:blipFill>
          <a:blip r:embed="rId1"/>
          <a:stretch>
            <a:fillRect/>
          </a:stretch>
        </p:blipFill>
        <p:spPr>
          <a:xfrm>
            <a:off x="251460" y="1403985"/>
            <a:ext cx="7185025" cy="4804410"/>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0834" name="Text Box 593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200" dirty="0" err="1">
                <a:solidFill>
                  <a:srgbClr val="FFFFFF"/>
                </a:solidFill>
                <a:sym typeface="+mn-ea"/>
              </a:rPr>
              <a:t>Python Extension</a:t>
            </a:r>
            <a:endParaRPr lang="ru-RU" altLang="x-none" sz="4200" dirty="0" err="1">
              <a:solidFill>
                <a:srgbClr val="FFFFFF"/>
              </a:solidFill>
              <a:latin typeface="Arial" panose="020B0604020202020204" pitchFamily="34" charset="0"/>
            </a:endParaRPr>
          </a:p>
        </p:txBody>
      </p:sp>
      <p:sp>
        <p:nvSpPr>
          <p:cNvPr id="120835" name="Text Box 59393"/>
          <p:cNvSpPr txBox="1"/>
          <p:nvPr/>
        </p:nvSpPr>
        <p:spPr>
          <a:xfrm>
            <a:off x="0" y="6413500"/>
            <a:ext cx="9121775" cy="365125"/>
          </a:xfrm>
          <a:prstGeom prst="rect">
            <a:avLst/>
          </a:prstGeom>
          <a:noFill/>
          <a:ln w="9525">
            <a:noFill/>
          </a:ln>
        </p:spPr>
        <p:txBody>
          <a:bodyPr wrap="square" lIns="90000" tIns="45000" rIns="90000" bIns="45000" anchor="t" anchorCtr="0"/>
          <a:p>
            <a:pPr algn="ct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b="1" dirty="0" err="1">
              <a:solidFill>
                <a:srgbClr val="0070C0"/>
              </a:solidFill>
              <a:latin typeface="Arial" panose="020B0604020202020204" pitchFamily="34" charset="0"/>
            </a:endParaRPr>
          </a:p>
        </p:txBody>
      </p:sp>
      <p:pic>
        <p:nvPicPr>
          <p:cNvPr id="3" name="Picture 2" descr="Снимок экрана 2024-10-26 150033"/>
          <p:cNvPicPr>
            <a:picLocks noChangeAspect="1"/>
          </p:cNvPicPr>
          <p:nvPr/>
        </p:nvPicPr>
        <p:blipFill>
          <a:blip r:embed="rId1"/>
          <a:stretch>
            <a:fillRect/>
          </a:stretch>
        </p:blipFill>
        <p:spPr>
          <a:xfrm>
            <a:off x="26670" y="1496695"/>
            <a:ext cx="12068175" cy="4365625"/>
          </a:xfrm>
          <a:prstGeom prst="rect">
            <a:avLst/>
          </a:prstGeom>
        </p:spPr>
      </p:pic>
      <p:sp>
        <p:nvSpPr>
          <p:cNvPr id="4" name="Right Arrow 3"/>
          <p:cNvSpPr/>
          <p:nvPr/>
        </p:nvSpPr>
        <p:spPr>
          <a:xfrm>
            <a:off x="0" y="2573655"/>
            <a:ext cx="566420" cy="495300"/>
          </a:xfrm>
          <a:prstGeom prst="rightArrow">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ight Arrow 4"/>
          <p:cNvSpPr/>
          <p:nvPr/>
        </p:nvSpPr>
        <p:spPr>
          <a:xfrm>
            <a:off x="4976495" y="3114040"/>
            <a:ext cx="585470" cy="269875"/>
          </a:xfrm>
          <a:prstGeom prst="rightArrow">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1074" name="Text Box 645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Перша програма</a:t>
            </a:r>
            <a:endParaRPr lang="ru-RU" altLang="x-none" sz="4200" dirty="0" err="1">
              <a:solidFill>
                <a:srgbClr val="FFFFFF"/>
              </a:solidFill>
              <a:latin typeface="Arial" panose="020B0604020202020204" pitchFamily="34" charset="0"/>
            </a:endParaRPr>
          </a:p>
        </p:txBody>
      </p:sp>
      <p:sp>
        <p:nvSpPr>
          <p:cNvPr id="131075" name="Rectangles 64513"/>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2" name="Picture 1" descr="Снимок экрана 2024-10-26 151153"/>
          <p:cNvPicPr>
            <a:picLocks noChangeAspect="1"/>
          </p:cNvPicPr>
          <p:nvPr/>
        </p:nvPicPr>
        <p:blipFill>
          <a:blip r:embed="rId1"/>
          <a:stretch>
            <a:fillRect/>
          </a:stretch>
        </p:blipFill>
        <p:spPr>
          <a:xfrm>
            <a:off x="116840" y="1493520"/>
            <a:ext cx="3638550" cy="1057275"/>
          </a:xfrm>
          <a:prstGeom prst="rect">
            <a:avLst/>
          </a:prstGeom>
        </p:spPr>
      </p:pic>
      <p:pic>
        <p:nvPicPr>
          <p:cNvPr id="3" name="Picture 2" descr="Снимок экрана 2024-10-26 151214"/>
          <p:cNvPicPr>
            <a:picLocks noChangeAspect="1"/>
          </p:cNvPicPr>
          <p:nvPr/>
        </p:nvPicPr>
        <p:blipFill>
          <a:blip r:embed="rId2"/>
          <a:stretch>
            <a:fillRect/>
          </a:stretch>
        </p:blipFill>
        <p:spPr>
          <a:xfrm>
            <a:off x="3357245" y="1178560"/>
            <a:ext cx="3914775" cy="1476375"/>
          </a:xfrm>
          <a:prstGeom prst="rect">
            <a:avLst/>
          </a:prstGeom>
        </p:spPr>
      </p:pic>
      <p:pic>
        <p:nvPicPr>
          <p:cNvPr id="4" name="Picture 3" descr="Снимок экрана 2024-10-26 151258"/>
          <p:cNvPicPr>
            <a:picLocks noChangeAspect="1"/>
          </p:cNvPicPr>
          <p:nvPr/>
        </p:nvPicPr>
        <p:blipFill>
          <a:blip r:embed="rId3"/>
          <a:stretch>
            <a:fillRect/>
          </a:stretch>
        </p:blipFill>
        <p:spPr>
          <a:xfrm>
            <a:off x="165735" y="3018790"/>
            <a:ext cx="5781675" cy="3933825"/>
          </a:xfrm>
          <a:prstGeom prst="rect">
            <a:avLst/>
          </a:prstGeom>
        </p:spPr>
      </p:pic>
      <p:pic>
        <p:nvPicPr>
          <p:cNvPr id="5" name="Picture 4" descr="Снимок экрана 2024-10-26 151631"/>
          <p:cNvPicPr>
            <a:picLocks noChangeAspect="1"/>
          </p:cNvPicPr>
          <p:nvPr/>
        </p:nvPicPr>
        <p:blipFill>
          <a:blip r:embed="rId4"/>
          <a:stretch>
            <a:fillRect/>
          </a:stretch>
        </p:blipFill>
        <p:spPr>
          <a:xfrm>
            <a:off x="6191885" y="1673860"/>
            <a:ext cx="2724150" cy="138112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3362" name="Text Box 70656"/>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Виведення даних на екран</a:t>
            </a:r>
            <a:endParaRPr lang="ru-RU" altLang="x-none" sz="4200" dirty="0" err="1">
              <a:solidFill>
                <a:srgbClr val="FFFFFF"/>
              </a:solidFill>
              <a:latin typeface="Arial" panose="020B0604020202020204" pitchFamily="34" charset="0"/>
            </a:endParaRPr>
          </a:p>
        </p:txBody>
      </p:sp>
      <p:sp>
        <p:nvSpPr>
          <p:cNvPr id="143363" name="Text Box 70657"/>
          <p:cNvSpPr txBox="1"/>
          <p:nvPr/>
        </p:nvSpPr>
        <p:spPr>
          <a:xfrm>
            <a:off x="679450" y="1412875"/>
            <a:ext cx="7924800" cy="4419600"/>
          </a:xfrm>
          <a:prstGeom prst="rect">
            <a:avLst/>
          </a:prstGeom>
          <a:noFill/>
          <a:ln w="9525">
            <a:noFill/>
          </a:ln>
        </p:spPr>
        <p:txBody>
          <a:bodyPr wrap="square" lIns="91440" tIns="45720" rIns="91440" bIns="45720" anchor="t" anchorCtr="0"/>
          <a:p>
            <a:pPr defTabSz="457200">
              <a:spcBef>
                <a:spcPts val="10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ru-RU" altLang="x-none" sz="4000" dirty="0" err="1">
              <a:solidFill>
                <a:srgbClr val="000000"/>
              </a:solidFill>
              <a:latin typeface="Arial" panose="020B0604020202020204" pitchFamily="34" charset="0"/>
            </a:endParaRPr>
          </a:p>
          <a:p>
            <a:pPr defTabSz="457200">
              <a:spcBef>
                <a:spcPts val="9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3600" b="1" dirty="0" err="1">
                <a:solidFill>
                  <a:srgbClr val="000000"/>
                </a:solidFill>
                <a:latin typeface="Arial" panose="020B0604020202020204" pitchFamily="34" charset="0"/>
              </a:rPr>
              <a:t>print(</a:t>
            </a:r>
            <a:r>
              <a:rPr lang="en-US" altLang="en-US" sz="3600" b="1" dirty="0" err="1">
                <a:solidFill>
                  <a:srgbClr val="C00000"/>
                </a:solidFill>
                <a:latin typeface="Arial" panose="020B0604020202020204" pitchFamily="34" charset="0"/>
              </a:rPr>
              <a:t>"</a:t>
            </a:r>
            <a:r>
              <a:rPr lang="en-US" altLang="x-none" sz="3600" b="1" dirty="0" err="1">
                <a:solidFill>
                  <a:srgbClr val="C00000"/>
                </a:solidFill>
                <a:latin typeface="Arial" panose="020B0604020202020204" pitchFamily="34" charset="0"/>
              </a:rPr>
              <a:t>Hello world!\n</a:t>
            </a:r>
            <a:r>
              <a:rPr lang="en-US" altLang="en-US" sz="3600" b="1" dirty="0" err="1">
                <a:solidFill>
                  <a:srgbClr val="C00000"/>
                </a:solidFill>
                <a:sym typeface="+mn-ea"/>
              </a:rPr>
              <a:t>"</a:t>
            </a:r>
            <a:r>
              <a:rPr lang="en-US" altLang="x-none" sz="3600" b="1" dirty="0" err="1">
                <a:solidFill>
                  <a:srgbClr val="000000"/>
                </a:solidFill>
                <a:latin typeface="Arial" panose="020B0604020202020204" pitchFamily="34" charset="0"/>
              </a:rPr>
              <a:t>)</a:t>
            </a:r>
            <a:endParaRPr lang="en-US" altLang="x-none" sz="3600" b="1"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dirty="0" err="1">
                <a:solidFill>
                  <a:srgbClr val="000000"/>
                </a:solidFill>
                <a:latin typeface="Arial" panose="020B0604020202020204" pitchFamily="34" charset="0"/>
              </a:rPr>
              <a:t>Існують символи, які мають спеціальне призначення. Вони можуть бути представлені за допомогою т.зв.</a:t>
            </a:r>
            <a:endParaRPr lang="ru-RU" altLang="x-none" sz="3200" dirty="0" err="1">
              <a:solidFill>
                <a:srgbClr val="000000"/>
              </a:solidFill>
              <a:latin typeface="Arial" panose="020B0604020202020204" pitchFamily="34" charset="0"/>
            </a:endParaRPr>
          </a:p>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Escape-послідовностей</a:t>
            </a:r>
            <a:r>
              <a:rPr lang="ru-RU" altLang="x-none" sz="3200" dirty="0" err="1">
                <a:solidFill>
                  <a:srgbClr val="000000"/>
                </a:solidFill>
                <a:latin typeface="Arial" panose="020B0604020202020204" pitchFamily="34" charset="0"/>
              </a:rPr>
              <a:t> (керуючих послідовностей).</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5410" name="Text Box 7168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sz="4200" dirty="0" err="1">
                <a:solidFill>
                  <a:srgbClr val="FFFFFF"/>
                </a:solidFill>
                <a:latin typeface="Arial" panose="020B0604020202020204" pitchFamily="34" charset="0"/>
              </a:rPr>
              <a:t>Escape-послідовність</a:t>
            </a:r>
            <a:endParaRPr lang="en-GB" altLang="x-none" sz="4200" dirty="0" err="1">
              <a:solidFill>
                <a:srgbClr val="FFFFFF"/>
              </a:solidFill>
              <a:latin typeface="Arial" panose="020B0604020202020204" pitchFamily="34" charset="0"/>
            </a:endParaRPr>
          </a:p>
        </p:txBody>
      </p:sp>
      <p:sp>
        <p:nvSpPr>
          <p:cNvPr id="145411" name="Text Box 71681"/>
          <p:cNvSpPr txBox="1"/>
          <p:nvPr/>
        </p:nvSpPr>
        <p:spPr>
          <a:xfrm>
            <a:off x="609600" y="1484313"/>
            <a:ext cx="7924800" cy="4419600"/>
          </a:xfrm>
          <a:prstGeom prst="rect">
            <a:avLst/>
          </a:prstGeom>
          <a:noFill/>
          <a:ln w="9525">
            <a:noFill/>
          </a:ln>
        </p:spPr>
        <p:txBody>
          <a:bodyPr wrap="square" lIns="91440" tIns="45720" rIns="91440" bIns="45720" anchor="t" anchorCtr="0"/>
          <a:p>
            <a:pP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Escape-послідовність</a:t>
            </a:r>
            <a:r>
              <a:rPr lang="ru-RU" altLang="x-none" sz="3200" dirty="0" err="1">
                <a:solidFill>
                  <a:srgbClr val="000000"/>
                </a:solidFill>
                <a:latin typeface="Arial" panose="020B0604020202020204" pitchFamily="34" charset="0"/>
              </a:rPr>
              <a:t> - це спеціальна комбінація символів, що починається з символу зворотного слеша ( \ ) і замінюється транслятором на певний символ, який має спеціальне значення, або його не можна використовувати в даному контексті, або він відсутній на клавіатурі.</a:t>
            </a:r>
            <a:endParaRPr lang="ru-RU" altLang="x-none" sz="3200" dirty="0" err="1">
              <a:solidFill>
                <a:srgbClr val="000000"/>
              </a:solidFill>
              <a:latin typeface="Arial" panose="020B0604020202020204" pitchFamily="34" charset="0"/>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7458" name="Text Box 7270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100" dirty="0" err="1">
                <a:solidFill>
                  <a:srgbClr val="FFFFFF"/>
                </a:solidFill>
                <a:latin typeface="Arial" panose="020B0604020202020204" pitchFamily="34" charset="0"/>
              </a:rPr>
              <a:t>Основні послідовності</a:t>
            </a:r>
            <a:endParaRPr lang="ru-RU" altLang="x-none" sz="4100" dirty="0" err="1">
              <a:solidFill>
                <a:srgbClr val="FFFFFF"/>
              </a:solidFill>
              <a:latin typeface="Arial" panose="020B0604020202020204" pitchFamily="34" charset="0"/>
            </a:endParaRPr>
          </a:p>
        </p:txBody>
      </p:sp>
      <p:sp>
        <p:nvSpPr>
          <p:cNvPr id="147459" name="Text Box 72705"/>
          <p:cNvSpPr txBox="1"/>
          <p:nvPr/>
        </p:nvSpPr>
        <p:spPr>
          <a:xfrm>
            <a:off x="609600" y="1600200"/>
            <a:ext cx="7924800" cy="4419600"/>
          </a:xfrm>
          <a:prstGeom prst="rect">
            <a:avLst/>
          </a:prstGeom>
          <a:noFill/>
          <a:ln w="9525">
            <a:noFill/>
          </a:ln>
        </p:spPr>
        <p:txBody>
          <a:bodyPr wrap="square" lIns="91440" tIns="45720" rIns="91440" bIns="45720" anchor="t" anchorCtr="0"/>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000000"/>
                </a:solidFill>
                <a:latin typeface="Arial" panose="020B0604020202020204" pitchFamily="34" charset="0"/>
              </a:rPr>
              <a:t>\n - перехід на новий рядок</a:t>
            </a:r>
            <a:endParaRPr lang="en-GB"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000000"/>
                </a:solidFill>
                <a:latin typeface="Arial" panose="020B0604020202020204" pitchFamily="34" charset="0"/>
              </a:rPr>
              <a:t>\t - табуляція (вирівнювання)</a:t>
            </a:r>
            <a:endParaRPr lang="en-GB"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000000"/>
                </a:solidFill>
                <a:latin typeface="Arial" panose="020B0604020202020204" pitchFamily="34" charset="0"/>
              </a:rPr>
              <a:t>\\ - просто слеш</a:t>
            </a:r>
            <a:endParaRPr lang="en-GB"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000000"/>
                </a:solidFill>
                <a:latin typeface="Arial" panose="020B0604020202020204" pitchFamily="34" charset="0"/>
              </a:rPr>
              <a:t>\" - лапка в тексті</a:t>
            </a:r>
            <a:endParaRPr lang="en-GB" altLang="x-none" sz="3200" dirty="0" err="1">
              <a:solidFill>
                <a:srgbClr val="000000"/>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chemeClr val="tx1"/>
                </a:solidFill>
                <a:sym typeface="+mn-ea"/>
              </a:rPr>
              <a:t>\r - переведення каретки</a:t>
            </a:r>
            <a:endParaRPr lang="en-GB" altLang="x-none" sz="3200" dirty="0" err="1">
              <a:solidFill>
                <a:schemeClr val="tx1"/>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7F7F7F"/>
                </a:solidFill>
                <a:latin typeface="Arial" panose="020B0604020202020204" pitchFamily="34" charset="0"/>
              </a:rPr>
              <a:t>\0 - завершення рядка</a:t>
            </a:r>
            <a:endParaRPr lang="en-GB" altLang="x-none" sz="3200" dirty="0" err="1">
              <a:solidFill>
                <a:srgbClr val="7F7F7F"/>
              </a:solidFill>
              <a:latin typeface="Arial" panose="020B0604020202020204" pitchFamily="34" charset="0"/>
            </a:endParaRPr>
          </a:p>
          <a:p>
            <a:pPr marL="339725" indent="-339725" defTabSz="457200">
              <a:spcBef>
                <a:spcPts val="80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GB" altLang="x-none" sz="3200" dirty="0" err="1">
                <a:solidFill>
                  <a:srgbClr val="7F7F7F"/>
                </a:solidFill>
                <a:latin typeface="Arial" panose="020B0604020202020204" pitchFamily="34" charset="0"/>
              </a:rPr>
              <a:t>\a - звуковий сигнал</a:t>
            </a:r>
            <a:r>
              <a:rPr lang="en-US" altLang="en-GB" sz="3200" dirty="0" err="1">
                <a:solidFill>
                  <a:srgbClr val="7F7F7F"/>
                </a:solidFill>
                <a:latin typeface="Arial" panose="020B0604020202020204" pitchFamily="34" charset="0"/>
              </a:rPr>
              <a:t>. </a:t>
            </a:r>
            <a:r>
              <a:rPr lang="ru-RU" altLang="en-GB" sz="3200" dirty="0" err="1">
                <a:solidFill>
                  <a:srgbClr val="0070C0"/>
                </a:solidFill>
                <a:latin typeface="Arial" panose="020B0604020202020204" pitchFamily="34" charset="0"/>
              </a:rPr>
              <a:t>Приклад </a:t>
            </a:r>
            <a:r>
              <a:rPr lang="en-US" altLang="en-GB" sz="3200" dirty="0" err="1">
                <a:solidFill>
                  <a:srgbClr val="0070C0"/>
                </a:solidFill>
                <a:latin typeface="Arial" panose="020B0604020202020204" pitchFamily="34" charset="0"/>
              </a:rPr>
              <a:t>VVVVV</a:t>
            </a:r>
            <a:endParaRPr lang="en-US" altLang="en-GB" sz="3200" dirty="0" err="1">
              <a:solidFill>
                <a:srgbClr val="0070C0"/>
              </a:solidFill>
              <a:latin typeface="Arial" panose="020B0604020202020204" pitchFamily="34" charset="0"/>
            </a:endParaRPr>
          </a:p>
        </p:txBody>
      </p:sp>
      <p:sp>
        <p:nvSpPr>
          <p:cNvPr id="2" name="Text Box 1"/>
          <p:cNvSpPr txBox="1"/>
          <p:nvPr/>
        </p:nvSpPr>
        <p:spPr>
          <a:xfrm>
            <a:off x="26670" y="6403340"/>
            <a:ext cx="8939530" cy="398780"/>
          </a:xfrm>
          <a:prstGeom prst="rect">
            <a:avLst/>
          </a:prstGeom>
          <a:noFill/>
        </p:spPr>
        <p:txBody>
          <a:bodyPr wrap="square" rtlCol="0" anchor="t">
            <a:spAutoFit/>
          </a:bodyPr>
          <a:p>
            <a:pPr algn="ctr"/>
            <a:r>
              <a:rPr lang="en-US" sz="2000" b="1">
                <a:solidFill>
                  <a:srgbClr val="0070C0"/>
                </a:solidFill>
              </a:rPr>
              <a:t>https://gist.github.com/sunmeat/16c5c4bc71adcffe6392b516d652ed35</a:t>
            </a:r>
            <a:endParaRPr lang="en-US" sz="2000" b="1">
              <a:solidFill>
                <a:srgbClr val="0070C0"/>
              </a:solidFill>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7458" name="Text Box 7270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100" dirty="0" err="1">
                <a:solidFill>
                  <a:srgbClr val="FFFFFF"/>
                </a:solidFill>
                <a:latin typeface="Arial" panose="020B0604020202020204" pitchFamily="34" charset="0"/>
              </a:rPr>
              <a:t>Поняття коментаря</a:t>
            </a:r>
            <a:endParaRPr lang="ru-RU" altLang="x-none" sz="4100" dirty="0" err="1">
              <a:solidFill>
                <a:srgbClr val="FFFFFF"/>
              </a:solidFill>
              <a:latin typeface="Arial" panose="020B0604020202020204" pitchFamily="34" charset="0"/>
            </a:endParaRPr>
          </a:p>
        </p:txBody>
      </p:sp>
      <p:sp>
        <p:nvSpPr>
          <p:cNvPr id="147459" name="Text Box 72705"/>
          <p:cNvSpPr txBox="1"/>
          <p:nvPr/>
        </p:nvSpPr>
        <p:spPr>
          <a:xfrm>
            <a:off x="503555" y="1451610"/>
            <a:ext cx="8030845" cy="4568190"/>
          </a:xfrm>
          <a:prstGeom prst="rect">
            <a:avLst/>
          </a:prstGeom>
          <a:noFill/>
          <a:ln w="9525">
            <a:noFill/>
          </a:ln>
        </p:spPr>
        <p:txBody>
          <a:bodyPr wrap="square" lIns="91440" tIns="45720" rIns="91440" bIns="45720" anchor="t" anchorCtr="0"/>
          <a:p>
            <a:pPr defTabSz="457200">
              <a:spcBef>
                <a:spcPts val="800"/>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altLang="en-GB" sz="2500" dirty="0" err="1">
                <a:solidFill>
                  <a:schemeClr val="tx1"/>
                </a:solidFill>
                <a:latin typeface="Arial" panose="020B0604020202020204" pitchFamily="34" charset="0"/>
              </a:rPr>
              <a:t>Коментар у програмуванні — це текст у коді, який ігнорується інтерпретатором або компілятором і не впливає на виконання програми. Коментарі використовуються для пояснення коду, опису його функціональності або нагадування про щось важливе для розробника. Вони допомагають іншим програмістам (або самому автору в майбутньому) швидше зрозуміти логіку програми.</a:t>
            </a:r>
            <a:endParaRPr lang="en-US" altLang="en-GB" sz="2500" dirty="0" err="1">
              <a:solidFill>
                <a:schemeClr val="tx1"/>
              </a:solidFill>
              <a:latin typeface="Arial" panose="020B0604020202020204" pitchFamily="34" charset="0"/>
            </a:endParaRPr>
          </a:p>
        </p:txBody>
      </p:sp>
      <p:pic>
        <p:nvPicPr>
          <p:cNvPr id="3" name="Picture 2" descr="Снимок экрана 2024-10-26 152756"/>
          <p:cNvPicPr>
            <a:picLocks noChangeAspect="1"/>
          </p:cNvPicPr>
          <p:nvPr/>
        </p:nvPicPr>
        <p:blipFill>
          <a:blip r:embed="rId1"/>
          <a:stretch>
            <a:fillRect/>
          </a:stretch>
        </p:blipFill>
        <p:spPr>
          <a:xfrm>
            <a:off x="1997075" y="4688840"/>
            <a:ext cx="5043170" cy="213614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290"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100" dirty="0" err="1">
                <a:solidFill>
                  <a:srgbClr val="FFFFFF"/>
                </a:solidFill>
                <a:latin typeface="Arial" panose="020B0604020202020204" pitchFamily="34" charset="0"/>
              </a:rPr>
              <a:t>Програма курсу </a:t>
            </a:r>
            <a:r>
              <a:rPr lang="en-US" altLang="x-none" sz="4100" dirty="0" err="1">
                <a:solidFill>
                  <a:srgbClr val="FFFFFF"/>
                </a:solidFill>
                <a:latin typeface="Arial" panose="020B0604020202020204" pitchFamily="34" charset="0"/>
              </a:rPr>
              <a:t>Python</a:t>
            </a:r>
            <a:r>
              <a:rPr lang="ru-RU" altLang="en-US" sz="4100" dirty="0" err="1">
                <a:solidFill>
                  <a:srgbClr val="FFFFFF"/>
                </a:solidFill>
                <a:latin typeface="Arial" panose="020B0604020202020204" pitchFamily="34" charset="0"/>
              </a:rPr>
              <a:t> (20</a:t>
            </a:r>
            <a:r>
              <a:rPr lang="en-US" altLang="en-US" sz="4100" dirty="0" err="1">
                <a:solidFill>
                  <a:srgbClr val="FFFFFF"/>
                </a:solidFill>
                <a:latin typeface="Arial" panose="020B0604020202020204" pitchFamily="34" charset="0"/>
              </a:rPr>
              <a:t> </a:t>
            </a:r>
            <a:r>
              <a:rPr lang="ru-RU" altLang="en-US" sz="4100" dirty="0" err="1">
                <a:solidFill>
                  <a:srgbClr val="FFFFFF"/>
                </a:solidFill>
                <a:latin typeface="Arial" panose="020B0604020202020204" pitchFamily="34" charset="0"/>
              </a:rPr>
              <a:t>пар)</a:t>
            </a:r>
            <a:endParaRPr lang="ru-RU" altLang="en-US" sz="4100" dirty="0" err="1">
              <a:solidFill>
                <a:srgbClr val="FFFFFF"/>
              </a:solidFill>
              <a:latin typeface="Arial" panose="020B0604020202020204" pitchFamily="34" charset="0"/>
            </a:endParaRPr>
          </a:p>
        </p:txBody>
      </p:sp>
      <p:sp>
        <p:nvSpPr>
          <p:cNvPr id="12291" name="Text Box 8193"/>
          <p:cNvSpPr txBox="1"/>
          <p:nvPr/>
        </p:nvSpPr>
        <p:spPr>
          <a:xfrm>
            <a:off x="609600" y="1457325"/>
            <a:ext cx="7924800" cy="4419600"/>
          </a:xfrm>
          <a:prstGeom prst="rect">
            <a:avLst/>
          </a:prstGeom>
          <a:noFill/>
          <a:ln w="9525">
            <a:noFill/>
          </a:ln>
        </p:spPr>
        <p:txBody>
          <a:bodyPr wrap="square" lIns="91440" tIns="45720" rIns="91440" bIns="45720" anchor="t" anchorCtr="0"/>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Вступ до</a:t>
            </a:r>
            <a:r>
              <a:rPr lang="en-US" altLang="ru-RU" sz="2500" dirty="0" err="1">
                <a:solidFill>
                  <a:srgbClr val="000000"/>
                </a:solidFill>
                <a:latin typeface="Arial" panose="020B0604020202020204" pitchFamily="34" charset="0"/>
              </a:rPr>
              <a:t> </a:t>
            </a:r>
            <a:r>
              <a:rPr lang="ru-RU" altLang="x-none" sz="2500" dirty="0" err="1">
                <a:solidFill>
                  <a:srgbClr val="000000"/>
                </a:solidFill>
                <a:latin typeface="Arial" panose="020B0604020202020204" pitchFamily="34" charset="0"/>
              </a:rPr>
              <a:t>програмування</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Виведення та введення даних у консоль</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Зм</a:t>
            </a:r>
            <a:r>
              <a:rPr lang="en-US" altLang="x-none" sz="2500" dirty="0" err="1">
                <a:solidFill>
                  <a:srgbClr val="000000"/>
                </a:solidFill>
                <a:latin typeface="Arial" panose="020B0604020202020204" pitchFamily="34" charset="0"/>
              </a:rPr>
              <a:t>i</a:t>
            </a:r>
            <a:r>
              <a:rPr lang="ru-RU" altLang="x-none" sz="2500" dirty="0" err="1">
                <a:solidFill>
                  <a:srgbClr val="000000"/>
                </a:solidFill>
                <a:latin typeface="Arial" panose="020B0604020202020204" pitchFamily="34" charset="0"/>
              </a:rPr>
              <a:t>нн</a:t>
            </a:r>
            <a:r>
              <a:rPr lang="en-US" altLang="x-none" sz="2500" dirty="0" err="1">
                <a:solidFill>
                  <a:srgbClr val="000000"/>
                </a:solidFill>
                <a:latin typeface="Arial" panose="020B0604020202020204" pitchFamily="34" charset="0"/>
              </a:rPr>
              <a:t>i </a:t>
            </a:r>
            <a:r>
              <a:rPr lang="ru-RU" altLang="x-none" sz="2500" dirty="0" err="1">
                <a:solidFill>
                  <a:srgbClr val="000000"/>
                </a:solidFill>
                <a:latin typeface="Arial" panose="020B0604020202020204" pitchFamily="34" charset="0"/>
              </a:rPr>
              <a:t>та константи, типи даних</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Умовні оператори</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Цикли, псевдографіка, робота з відладчиком</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Списки, рядки, випадкові числа, двовимірні ігри</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Алгоритми пошуку та сортування</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Функції, рекурсія, виключення</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Робота з файлами</a:t>
            </a:r>
            <a:endParaRPr lang="ru-RU" altLang="x-none" sz="25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500" dirty="0" err="1">
                <a:solidFill>
                  <a:srgbClr val="000000"/>
                </a:solidFill>
                <a:latin typeface="Arial" panose="020B0604020202020204" pitchFamily="34" charset="0"/>
              </a:rPr>
              <a:t>Невеличкий усний зал</a:t>
            </a:r>
            <a:r>
              <a:rPr lang="en-US" altLang="x-none" sz="2500" dirty="0" err="1">
                <a:solidFill>
                  <a:srgbClr val="000000"/>
                </a:solidFill>
                <a:latin typeface="Arial" panose="020B0604020202020204" pitchFamily="34" charset="0"/>
              </a:rPr>
              <a:t>i</a:t>
            </a:r>
            <a:r>
              <a:rPr lang="ru-RU" altLang="x-none" sz="2500" dirty="0" err="1">
                <a:solidFill>
                  <a:srgbClr val="000000"/>
                </a:solidFill>
                <a:latin typeface="Arial" panose="020B0604020202020204" pitchFamily="34" charset="0"/>
              </a:rPr>
              <a:t>к та здача практики</a:t>
            </a:r>
            <a:endParaRPr lang="ru-RU" altLang="x-none" sz="2500" dirty="0" err="1">
              <a:solidFill>
                <a:srgbClr val="000000"/>
              </a:solidFill>
              <a:latin typeface="Arial" panose="020B0604020202020204" pitchFamily="34" charset="0"/>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9506" name="Text Box 73728"/>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Домашнє завдання</a:t>
            </a:r>
            <a:endParaRPr lang="ru-RU" altLang="x-none" sz="4200" dirty="0" err="1">
              <a:solidFill>
                <a:srgbClr val="FFFFFF"/>
              </a:solidFill>
              <a:latin typeface="Arial" panose="020B0604020202020204" pitchFamily="34" charset="0"/>
            </a:endParaRPr>
          </a:p>
        </p:txBody>
      </p:sp>
      <p:sp>
        <p:nvSpPr>
          <p:cNvPr id="149507" name="Text Box 73729"/>
          <p:cNvSpPr txBox="1"/>
          <p:nvPr/>
        </p:nvSpPr>
        <p:spPr>
          <a:xfrm>
            <a:off x="395288" y="1385888"/>
            <a:ext cx="8353425" cy="4419600"/>
          </a:xfrm>
          <a:prstGeom prst="rect">
            <a:avLst/>
          </a:prstGeom>
          <a:noFill/>
          <a:ln w="9525">
            <a:noFill/>
          </a:ln>
        </p:spPr>
        <p:txBody>
          <a:bodyPr wrap="square" lIns="91440" tIns="45720" rIns="91440" bIns="45720" anchor="t" anchorCtr="0"/>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Над</a:t>
            </a:r>
            <a:r>
              <a:rPr lang="en-US" altLang="x-none" sz="2200" b="1" dirty="0" err="1">
                <a:solidFill>
                  <a:srgbClr val="000000"/>
                </a:solidFill>
                <a:latin typeface="Arial" panose="020B0604020202020204" pitchFamily="34" charset="0"/>
              </a:rPr>
              <a:t>i</a:t>
            </a:r>
            <a:r>
              <a:rPr lang="ru-RU" altLang="x-none" sz="2200" b="1" dirty="0" err="1">
                <a:solidFill>
                  <a:srgbClr val="000000"/>
                </a:solidFill>
                <a:latin typeface="Arial" panose="020B0604020202020204" pitchFamily="34" charset="0"/>
              </a:rPr>
              <a:t>слати П</a:t>
            </a:r>
            <a:r>
              <a:rPr lang="en-US" altLang="x-none" sz="2200" b="1" dirty="0" err="1">
                <a:solidFill>
                  <a:srgbClr val="000000"/>
                </a:solidFill>
                <a:latin typeface="Arial" panose="020B0604020202020204" pitchFamily="34" charset="0"/>
              </a:rPr>
              <a:t>I</a:t>
            </a:r>
            <a:r>
              <a:rPr lang="ru-RU" altLang="x-none" sz="2200" b="1" dirty="0" err="1">
                <a:solidFill>
                  <a:srgbClr val="000000"/>
                </a:solidFill>
                <a:latin typeface="Arial" panose="020B0604020202020204" pitchFamily="34" charset="0"/>
              </a:rPr>
              <a:t>Б та свою електронну пошту в телеграм </a:t>
            </a:r>
            <a:r>
              <a:rPr lang="en-US" altLang="x-none" sz="2200" b="1" dirty="0" err="1">
                <a:solidFill>
                  <a:srgbClr val="000000"/>
                </a:solidFill>
                <a:latin typeface="Arial" panose="020B0604020202020204" pitchFamily="34" charset="0"/>
              </a:rPr>
              <a:t>@sunmeat</a:t>
            </a:r>
            <a:endParaRPr lang="en-US" altLang="x-none" sz="2200"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Встановити </a:t>
            </a:r>
            <a:r>
              <a:rPr lang="en-US" altLang="x-none" sz="2200" b="1" dirty="0" err="1">
                <a:solidFill>
                  <a:srgbClr val="000000"/>
                </a:solidFill>
                <a:latin typeface="Arial" panose="020B0604020202020204" pitchFamily="34" charset="0"/>
              </a:rPr>
              <a:t>i</a:t>
            </a:r>
            <a:r>
              <a:rPr lang="ru-RU" altLang="x-none" sz="2200" b="1" dirty="0" err="1">
                <a:solidFill>
                  <a:srgbClr val="000000"/>
                </a:solidFill>
                <a:latin typeface="Arial" panose="020B0604020202020204" pitchFamily="34" charset="0"/>
              </a:rPr>
              <a:t>нтерпретатор </a:t>
            </a:r>
            <a:r>
              <a:rPr lang="en-US" altLang="ru-RU" sz="2200" b="1" dirty="0" err="1">
                <a:solidFill>
                  <a:srgbClr val="000000"/>
                </a:solidFill>
                <a:latin typeface="Arial" panose="020B0604020202020204" pitchFamily="34" charset="0"/>
              </a:rPr>
              <a:t>Python</a:t>
            </a:r>
            <a:r>
              <a:rPr lang="ru-RU" altLang="ru-RU" sz="2200" b="1" dirty="0" err="1">
                <a:solidFill>
                  <a:srgbClr val="000000"/>
                </a:solidFill>
                <a:latin typeface="Arial" panose="020B0604020202020204" pitchFamily="34" charset="0"/>
              </a:rPr>
              <a:t>,</a:t>
            </a:r>
            <a:r>
              <a:rPr lang="en-US" altLang="ru-RU" sz="2200" b="1" dirty="0" err="1">
                <a:solidFill>
                  <a:srgbClr val="000000"/>
                </a:solidFill>
                <a:latin typeface="Arial" panose="020B0604020202020204" pitchFamily="34" charset="0"/>
              </a:rPr>
              <a:t> </a:t>
            </a:r>
            <a:r>
              <a:rPr lang="en-US" sz="2200" b="1" dirty="0" err="1">
                <a:solidFill>
                  <a:srgbClr val="000000"/>
                </a:solidFill>
                <a:latin typeface="Arial" panose="020B0604020202020204" pitchFamily="34" charset="0"/>
              </a:rPr>
              <a:t>VS Code</a:t>
            </a:r>
            <a:r>
              <a:rPr lang="ru-RU" altLang="en-US" sz="2200" b="1" dirty="0" err="1">
                <a:solidFill>
                  <a:srgbClr val="000000"/>
                </a:solidFill>
                <a:latin typeface="Arial" panose="020B0604020202020204" pitchFamily="34" charset="0"/>
              </a:rPr>
              <a:t> та розришення </a:t>
            </a:r>
            <a:r>
              <a:rPr lang="en-US" altLang="en-US" sz="2200" b="1" dirty="0" err="1">
                <a:solidFill>
                  <a:srgbClr val="000000"/>
                </a:solidFill>
                <a:latin typeface="Arial" panose="020B0604020202020204" pitchFamily="34" charset="0"/>
              </a:rPr>
              <a:t>Python</a:t>
            </a:r>
            <a:endParaRPr lang="ru-RU" altLang="x-none" sz="2200"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Скласти вербальний алгоритм на одну з тем</a:t>
            </a:r>
            <a:r>
              <a:rPr lang="en-US" altLang="ru-RU" sz="2200" b="1" dirty="0" err="1">
                <a:solidFill>
                  <a:srgbClr val="000000"/>
                </a:solidFill>
                <a:latin typeface="Arial" panose="020B0604020202020204" pitchFamily="34" charset="0"/>
              </a:rPr>
              <a:t> (</a:t>
            </a:r>
            <a:r>
              <a:rPr lang="ru-RU" altLang="ru-RU" sz="2200" b="1" dirty="0" err="1">
                <a:solidFill>
                  <a:srgbClr val="000000"/>
                </a:solidFill>
                <a:latin typeface="Arial" panose="020B0604020202020204" pitchFamily="34" charset="0"/>
              </a:rPr>
              <a:t>слайд 26)</a:t>
            </a:r>
            <a:endParaRPr lang="ru-RU" altLang="x-none" sz="2200"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Намалювати блок-схему (намалювати на листочку паперу і потім сфотографувати, або виконати в графічному редакторі) на одну з тем (слайд 40)</a:t>
            </a:r>
            <a:endParaRPr lang="ru-RU" altLang="x-none" sz="2200"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Виконати завдання на </a:t>
            </a:r>
            <a:r>
              <a:rPr lang="en-US" altLang="ru-RU" sz="2200" b="1" dirty="0" err="1">
                <a:solidFill>
                  <a:srgbClr val="000000"/>
                </a:solidFill>
                <a:latin typeface="Arial" panose="020B0604020202020204" pitchFamily="34" charset="0"/>
              </a:rPr>
              <a:t>print </a:t>
            </a:r>
            <a:r>
              <a:rPr lang="ru-RU" altLang="x-none" sz="2200" b="1" dirty="0" err="1">
                <a:solidFill>
                  <a:srgbClr val="000000"/>
                </a:solidFill>
                <a:latin typeface="Arial" panose="020B0604020202020204" pitchFamily="34" charset="0"/>
              </a:rPr>
              <a:t>із вордівського файлу</a:t>
            </a:r>
            <a:endParaRPr lang="ru-RU" altLang="x-none" sz="2200"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x-none" sz="2200" b="1" dirty="0" err="1">
                <a:solidFill>
                  <a:srgbClr val="000000"/>
                </a:solidFill>
                <a:latin typeface="Arial" panose="020B0604020202020204" pitchFamily="34" charset="0"/>
              </a:rPr>
              <a:t>Прочитати 2-3 початкові глави книги Марка Лутца</a:t>
            </a:r>
            <a:endParaRPr lang="ru-RU" altLang="x-none" sz="2200" b="1" dirty="0" err="1">
              <a:solidFill>
                <a:srgbClr val="000000"/>
              </a:solidFill>
              <a:latin typeface="Arial" panose="020B0604020202020204" pitchFamily="34" charset="0"/>
            </a:endParaRPr>
          </a:p>
          <a:p>
            <a:pPr marL="339725" indent="-339725" defTabSz="457200">
              <a:spcBef>
                <a:spcPts val="450"/>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altLang="en-US" sz="2200" b="1" dirty="0" err="1">
                <a:solidFill>
                  <a:srgbClr val="000000"/>
                </a:solidFill>
                <a:latin typeface="Arial" panose="020B0604020202020204" pitchFamily="34" charset="0"/>
              </a:rPr>
              <a:t>Вс</a:t>
            </a:r>
            <a:r>
              <a:rPr lang="en-US" altLang="en-US" sz="2200" b="1" dirty="0" err="1">
                <a:solidFill>
                  <a:srgbClr val="000000"/>
                </a:solidFill>
                <a:latin typeface="Arial" panose="020B0604020202020204" pitchFamily="34" charset="0"/>
              </a:rPr>
              <a:t>i </a:t>
            </a:r>
            <a:r>
              <a:rPr lang="ru-RU" altLang="en-US" sz="2200" b="1" dirty="0" err="1">
                <a:solidFill>
                  <a:srgbClr val="000000"/>
                </a:solidFill>
                <a:latin typeface="Arial" panose="020B0604020202020204" pitchFamily="34" charset="0"/>
              </a:rPr>
              <a:t>файли з ДЗ з</a:t>
            </a:r>
            <a:r>
              <a:rPr lang="en-US" altLang="en-US" sz="2200" b="1" dirty="0" err="1">
                <a:solidFill>
                  <a:srgbClr val="000000"/>
                </a:solidFill>
                <a:latin typeface="Arial" panose="020B0604020202020204" pitchFamily="34" charset="0"/>
              </a:rPr>
              <a:t>i</a:t>
            </a:r>
            <a:r>
              <a:rPr lang="ru-RU" altLang="en-US" sz="2200" b="1" dirty="0" err="1">
                <a:solidFill>
                  <a:srgbClr val="000000"/>
                </a:solidFill>
                <a:latin typeface="Arial" panose="020B0604020202020204" pitchFamily="34" charset="0"/>
              </a:rPr>
              <a:t>брати в арх</a:t>
            </a:r>
            <a:r>
              <a:rPr lang="en-US" altLang="en-US" sz="2200" b="1" dirty="0" err="1">
                <a:solidFill>
                  <a:srgbClr val="000000"/>
                </a:solidFill>
                <a:latin typeface="Arial" panose="020B0604020202020204" pitchFamily="34" charset="0"/>
              </a:rPr>
              <a:t>i</a:t>
            </a:r>
            <a:r>
              <a:rPr lang="ru-RU" altLang="en-US" sz="2200" b="1" dirty="0" err="1">
                <a:solidFill>
                  <a:srgbClr val="000000"/>
                </a:solidFill>
                <a:latin typeface="Arial" panose="020B0604020202020204" pitchFamily="34" charset="0"/>
              </a:rPr>
              <a:t>в, над</a:t>
            </a:r>
            <a:r>
              <a:rPr lang="en-US" altLang="en-US" sz="2200" b="1" dirty="0" err="1">
                <a:solidFill>
                  <a:srgbClr val="000000"/>
                </a:solidFill>
                <a:latin typeface="Arial" panose="020B0604020202020204" pitchFamily="34" charset="0"/>
              </a:rPr>
              <a:t>i</a:t>
            </a:r>
            <a:r>
              <a:rPr lang="ru-RU" altLang="en-US" sz="2200" b="1" dirty="0" err="1">
                <a:solidFill>
                  <a:srgbClr val="000000"/>
                </a:solidFill>
                <a:latin typeface="Arial" panose="020B0604020202020204" pitchFamily="34" charset="0"/>
              </a:rPr>
              <a:t>слати на майстат</a:t>
            </a:r>
            <a:endParaRPr lang="ru-RU" altLang="en-US" sz="2200" b="1" dirty="0" err="1">
              <a:solidFill>
                <a:srgbClr val="000000"/>
              </a:solidFill>
              <a:latin typeface="Arial" panose="020B0604020202020204" pitchFamily="34" charset="0"/>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5650" name="Text Box 76800"/>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200" dirty="0" err="1">
                <a:solidFill>
                  <a:srgbClr val="FFFFFF"/>
                </a:solidFill>
                <a:latin typeface="Arial" panose="020B0604020202020204" pitchFamily="34" charset="0"/>
              </a:rPr>
              <a:t>Дякую за увагу!</a:t>
            </a:r>
            <a:endParaRPr lang="ru-RU" altLang="x-none" sz="4200" dirty="0" err="1">
              <a:solidFill>
                <a:srgbClr val="FFFFFF"/>
              </a:solidFill>
              <a:latin typeface="Arial" panose="020B0604020202020204" pitchFamily="34" charset="0"/>
            </a:endParaRPr>
          </a:p>
        </p:txBody>
      </p:sp>
      <p:sp>
        <p:nvSpPr>
          <p:cNvPr id="155651" name="Rectangles 76801"/>
          <p:cNvSpPr/>
          <p:nvPr/>
        </p:nvSpPr>
        <p:spPr>
          <a:xfrm>
            <a:off x="609600" y="1600200"/>
            <a:ext cx="7924800" cy="4419600"/>
          </a:xfrm>
          <a:prstGeom prst="rect">
            <a:avLst/>
          </a:prstGeom>
          <a:noFill/>
          <a:ln w="9525">
            <a:noFill/>
          </a:ln>
        </p:spPr>
        <p:txBody>
          <a:bodyPr anchor="t" anchorCtr="0"/>
          <a:p>
            <a:endParaRPr lang="en-US" altLang="zh-CN">
              <a:latin typeface="Arial" panose="020B0604020202020204" pitchFamily="34" charset="0"/>
            </a:endParaRPr>
          </a:p>
        </p:txBody>
      </p:sp>
      <p:pic>
        <p:nvPicPr>
          <p:cNvPr id="155652" name="Picture 1" descr="545105434f30e1819f91b05d701f187a"/>
          <p:cNvPicPr>
            <a:picLocks noChangeAspect="1"/>
          </p:cNvPicPr>
          <p:nvPr/>
        </p:nvPicPr>
        <p:blipFill>
          <a:blip r:embed="rId1"/>
          <a:stretch>
            <a:fillRect/>
          </a:stretch>
        </p:blipFill>
        <p:spPr>
          <a:xfrm>
            <a:off x="0" y="-36512"/>
            <a:ext cx="9147175" cy="7296150"/>
          </a:xfrm>
          <a:prstGeom prst="rect">
            <a:avLst/>
          </a:prstGeom>
          <a:noFill/>
          <a:ln w="9525">
            <a:noFill/>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290" name="Text Box 819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4100" dirty="0" err="1">
                <a:solidFill>
                  <a:srgbClr val="FFFFFF"/>
                </a:solidFill>
                <a:latin typeface="Arial" panose="020B0604020202020204" pitchFamily="34" charset="0"/>
              </a:rPr>
              <a:t>Програма курсу </a:t>
            </a:r>
            <a:r>
              <a:rPr lang="en-US" altLang="ru-RU" sz="4100" dirty="0" err="1">
                <a:solidFill>
                  <a:srgbClr val="FFFFFF"/>
                </a:solidFill>
                <a:latin typeface="Arial" panose="020B0604020202020204" pitchFamily="34" charset="0"/>
              </a:rPr>
              <a:t>HTML </a:t>
            </a:r>
            <a:r>
              <a:rPr lang="ru-RU" altLang="en-US" sz="4100" dirty="0" err="1">
                <a:solidFill>
                  <a:srgbClr val="FFFFFF"/>
                </a:solidFill>
                <a:latin typeface="Arial" panose="020B0604020202020204" pitchFamily="34" charset="0"/>
              </a:rPr>
              <a:t>(10</a:t>
            </a:r>
            <a:r>
              <a:rPr lang="en-US" altLang="en-US" sz="4100" dirty="0" err="1">
                <a:solidFill>
                  <a:srgbClr val="FFFFFF"/>
                </a:solidFill>
                <a:latin typeface="Arial" panose="020B0604020202020204" pitchFamily="34" charset="0"/>
              </a:rPr>
              <a:t> </a:t>
            </a:r>
            <a:r>
              <a:rPr lang="ru-RU" altLang="en-US" sz="4100" dirty="0" err="1">
                <a:solidFill>
                  <a:srgbClr val="FFFFFF"/>
                </a:solidFill>
                <a:latin typeface="Arial" panose="020B0604020202020204" pitchFamily="34" charset="0"/>
              </a:rPr>
              <a:t>пар)</a:t>
            </a:r>
            <a:endParaRPr lang="ru-RU" altLang="en-US" sz="4100" dirty="0" err="1">
              <a:solidFill>
                <a:srgbClr val="FFFFFF"/>
              </a:solidFill>
              <a:latin typeface="Arial" panose="020B0604020202020204" pitchFamily="34" charset="0"/>
            </a:endParaRPr>
          </a:p>
        </p:txBody>
      </p:sp>
      <p:sp>
        <p:nvSpPr>
          <p:cNvPr id="12291" name="Text Box 8193"/>
          <p:cNvSpPr txBox="1"/>
          <p:nvPr/>
        </p:nvSpPr>
        <p:spPr>
          <a:xfrm>
            <a:off x="609600" y="1457325"/>
            <a:ext cx="7924800" cy="4419600"/>
          </a:xfrm>
          <a:prstGeom prst="rect">
            <a:avLst/>
          </a:prstGeom>
          <a:noFill/>
          <a:ln w="9525">
            <a:noFill/>
          </a:ln>
        </p:spPr>
        <p:txBody>
          <a:bodyPr wrap="square" lIns="91440" tIns="45720" rIns="91440" bIns="45720" anchor="t" anchorCtr="0"/>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2800" dirty="0" err="1">
                <a:solidFill>
                  <a:srgbClr val="000000"/>
                </a:solidFill>
                <a:latin typeface="Arial" panose="020B0604020202020204" pitchFamily="34" charset="0"/>
              </a:rPr>
              <a:t>Вступ до </a:t>
            </a:r>
            <a:r>
              <a:rPr lang="en-US" sz="2800" dirty="0" err="1">
                <a:solidFill>
                  <a:srgbClr val="000000"/>
                </a:solidFill>
                <a:latin typeface="Arial" panose="020B0604020202020204" pitchFamily="34" charset="0"/>
              </a:rPr>
              <a:t>HTML. </a:t>
            </a:r>
            <a:r>
              <a:rPr lang="ru-RU" sz="2800" dirty="0" err="1">
                <a:solidFill>
                  <a:srgbClr val="000000"/>
                </a:solidFill>
                <a:latin typeface="Arial" panose="020B0604020202020204" pitchFamily="34" charset="0"/>
              </a:rPr>
              <a:t>Структура документу</a:t>
            </a:r>
            <a:endParaRPr lang="ru-RU" sz="28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2800" dirty="0" err="1">
                <a:solidFill>
                  <a:srgbClr val="000000"/>
                </a:solidFill>
                <a:latin typeface="Arial" panose="020B0604020202020204" pitchFamily="34" charset="0"/>
              </a:rPr>
              <a:t>Форматування тексту</a:t>
            </a:r>
            <a:endParaRPr lang="ru-RU" sz="28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2800" dirty="0" err="1">
                <a:solidFill>
                  <a:srgbClr val="000000"/>
                </a:solidFill>
                <a:latin typeface="Arial" panose="020B0604020202020204" pitchFamily="34" charset="0"/>
              </a:rPr>
              <a:t>Списки. </a:t>
            </a:r>
            <a:r>
              <a:rPr lang="en-US" sz="2800" dirty="0" err="1">
                <a:solidFill>
                  <a:srgbClr val="000000"/>
                </a:solidFill>
                <a:latin typeface="Arial" panose="020B0604020202020204" pitchFamily="34" charset="0"/>
              </a:rPr>
              <a:t>CSS</a:t>
            </a:r>
            <a:endParaRPr lang="en-US" sz="28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2800" dirty="0" err="1">
                <a:solidFill>
                  <a:srgbClr val="000000"/>
                </a:solidFill>
                <a:latin typeface="Arial" panose="020B0604020202020204" pitchFamily="34" charset="0"/>
              </a:rPr>
              <a:t>Граф</a:t>
            </a:r>
            <a:r>
              <a:rPr lang="en-US" sz="2800" dirty="0" err="1">
                <a:solidFill>
                  <a:srgbClr val="000000"/>
                </a:solidFill>
                <a:latin typeface="Arial" panose="020B0604020202020204" pitchFamily="34" charset="0"/>
              </a:rPr>
              <a:t>i</a:t>
            </a:r>
            <a:r>
              <a:rPr lang="ru-RU" sz="2800" dirty="0" err="1">
                <a:solidFill>
                  <a:srgbClr val="000000"/>
                </a:solidFill>
                <a:latin typeface="Arial" panose="020B0604020202020204" pitchFamily="34" charset="0"/>
              </a:rPr>
              <a:t>ка. Ан</a:t>
            </a:r>
            <a:r>
              <a:rPr lang="en-US" sz="2800" dirty="0" err="1">
                <a:solidFill>
                  <a:srgbClr val="000000"/>
                </a:solidFill>
                <a:latin typeface="Arial" panose="020B0604020202020204" pitchFamily="34" charset="0"/>
              </a:rPr>
              <a:t>i</a:t>
            </a:r>
            <a:r>
              <a:rPr lang="ru-RU" sz="2800" dirty="0" err="1">
                <a:solidFill>
                  <a:srgbClr val="000000"/>
                </a:solidFill>
                <a:latin typeface="Arial" panose="020B0604020202020204" pitchFamily="34" charset="0"/>
              </a:rPr>
              <a:t>мац</a:t>
            </a:r>
            <a:r>
              <a:rPr lang="en-US" sz="2800" dirty="0" err="1">
                <a:solidFill>
                  <a:srgbClr val="000000"/>
                </a:solidFill>
                <a:latin typeface="Arial" panose="020B0604020202020204" pitchFamily="34" charset="0"/>
              </a:rPr>
              <a:t>i</a:t>
            </a:r>
            <a:r>
              <a:rPr lang="ru-RU" sz="2800" dirty="0" err="1">
                <a:solidFill>
                  <a:srgbClr val="000000"/>
                </a:solidFill>
                <a:latin typeface="Arial" panose="020B0604020202020204" pitchFamily="34" charset="0"/>
              </a:rPr>
              <a:t>я</a:t>
            </a:r>
            <a:endParaRPr lang="ru-RU" sz="28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2800" dirty="0" err="1">
                <a:solidFill>
                  <a:srgbClr val="000000"/>
                </a:solidFill>
                <a:latin typeface="Arial" panose="020B0604020202020204" pitchFamily="34" charset="0"/>
              </a:rPr>
              <a:t>Таблиц</a:t>
            </a:r>
            <a:r>
              <a:rPr lang="en-US" sz="2800" dirty="0" err="1">
                <a:solidFill>
                  <a:srgbClr val="000000"/>
                </a:solidFill>
                <a:latin typeface="Arial" panose="020B0604020202020204" pitchFamily="34" charset="0"/>
              </a:rPr>
              <a:t>i. </a:t>
            </a:r>
            <a:r>
              <a:rPr lang="ru-RU" sz="2800" dirty="0" err="1">
                <a:solidFill>
                  <a:srgbClr val="000000"/>
                </a:solidFill>
                <a:latin typeface="Arial" panose="020B0604020202020204" pitchFamily="34" charset="0"/>
              </a:rPr>
              <a:t>Блочна модель елемент</a:t>
            </a:r>
            <a:r>
              <a:rPr lang="en-US" sz="2800" dirty="0" err="1">
                <a:solidFill>
                  <a:srgbClr val="000000"/>
                </a:solidFill>
                <a:latin typeface="Arial" panose="020B0604020202020204" pitchFamily="34" charset="0"/>
              </a:rPr>
              <a:t>i</a:t>
            </a:r>
            <a:r>
              <a:rPr lang="ru-RU" sz="2800" dirty="0" err="1">
                <a:solidFill>
                  <a:srgbClr val="000000"/>
                </a:solidFill>
                <a:latin typeface="Arial" panose="020B0604020202020204" pitchFamily="34" charset="0"/>
              </a:rPr>
              <a:t>в</a:t>
            </a:r>
            <a:endParaRPr lang="ru-RU" sz="28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2800" dirty="0" err="1">
                <a:solidFill>
                  <a:srgbClr val="000000"/>
                </a:solidFill>
                <a:latin typeface="Arial" panose="020B0604020202020204" pitchFamily="34" charset="0"/>
              </a:rPr>
              <a:t>Псевдокласи. Позиц</a:t>
            </a:r>
            <a:r>
              <a:rPr lang="en-US" sz="2800" dirty="0" err="1">
                <a:solidFill>
                  <a:srgbClr val="000000"/>
                </a:solidFill>
                <a:latin typeface="Arial" panose="020B0604020202020204" pitchFamily="34" charset="0"/>
              </a:rPr>
              <a:t>i</a:t>
            </a:r>
            <a:r>
              <a:rPr lang="ru-RU" sz="2800" dirty="0" err="1">
                <a:solidFill>
                  <a:srgbClr val="000000"/>
                </a:solidFill>
                <a:latin typeface="Arial" panose="020B0604020202020204" pitchFamily="34" charset="0"/>
              </a:rPr>
              <a:t>ювання</a:t>
            </a:r>
            <a:endParaRPr lang="ru-RU" sz="28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2800" dirty="0" err="1">
                <a:solidFill>
                  <a:srgbClr val="000000"/>
                </a:solidFill>
                <a:latin typeface="Arial" panose="020B0604020202020204" pitchFamily="34" charset="0"/>
              </a:rPr>
              <a:t>Адаптивна верстка. </a:t>
            </a:r>
            <a:r>
              <a:rPr lang="en-US" sz="2800" dirty="0" err="1">
                <a:solidFill>
                  <a:srgbClr val="000000"/>
                </a:solidFill>
                <a:latin typeface="Arial" panose="020B0604020202020204" pitchFamily="34" charset="0"/>
              </a:rPr>
              <a:t>Flexbox</a:t>
            </a:r>
            <a:endParaRPr lang="en-US" sz="2800" dirty="0" err="1">
              <a:solidFill>
                <a:srgbClr val="000000"/>
              </a:solidFill>
              <a:latin typeface="Arial" panose="020B0604020202020204" pitchFamily="34" charset="0"/>
            </a:endParaRPr>
          </a:p>
          <a:p>
            <a:pPr marL="339725" indent="-339725" defTabSz="457200">
              <a:spcBef>
                <a:spcPts val="625"/>
              </a:spcBef>
              <a:buClr>
                <a:srgbClr val="996666"/>
              </a:buClr>
              <a:buSzPct val="80000"/>
              <a:buFont typeface="Wingdings" panose="05000000000000000000"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ru-RU" sz="2800" dirty="0" err="1">
                <a:solidFill>
                  <a:srgbClr val="000000"/>
                </a:solidFill>
                <a:latin typeface="Arial" panose="020B0604020202020204" pitchFamily="34" charset="0"/>
              </a:rPr>
              <a:t>Форми</a:t>
            </a:r>
            <a:endParaRPr lang="ru-RU" sz="2800" dirty="0" err="1">
              <a:solidFill>
                <a:srgbClr val="000000"/>
              </a:solidFill>
              <a:latin typeface="Arial" panose="020B0604020202020204" pitchFamily="34" charset="0"/>
            </a:endParaRPr>
          </a:p>
          <a:p>
            <a:pPr defTabSz="457200">
              <a:spcBef>
                <a:spcPts val="625"/>
              </a:spcBef>
              <a:buClr>
                <a:srgbClr val="996666"/>
              </a:buClr>
              <a:buSzPct val="80000"/>
              <a:buFont typeface="Wingdings" panose="05000000000000000000" pitchFamily="2" charset="2"/>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endParaRPr lang="ru-RU" sz="2800" dirty="0" err="1">
              <a:solidFill>
                <a:srgbClr val="000000"/>
              </a:solidFill>
              <a:latin typeface="Arial" panose="020B0604020202020204" pitchFamily="3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2530" name="Text Box 13312"/>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4200" dirty="0" err="1">
                <a:solidFill>
                  <a:srgbClr val="FFFFFF"/>
                </a:solidFill>
                <a:latin typeface="Arial" panose="020B0604020202020204" pitchFamily="34" charset="0"/>
              </a:rPr>
              <a:t>Mystat</a:t>
            </a:r>
            <a:endParaRPr lang="en-US" altLang="x-none" sz="4200" dirty="0" err="1">
              <a:solidFill>
                <a:srgbClr val="FFFFFF"/>
              </a:solidFill>
              <a:latin typeface="Arial" panose="020B0604020202020204" pitchFamily="34" charset="0"/>
            </a:endParaRPr>
          </a:p>
        </p:txBody>
      </p:sp>
      <p:pic>
        <p:nvPicPr>
          <p:cNvPr id="2" name="Picture 1" descr="Снимок экрана 2024-10-26 130534"/>
          <p:cNvPicPr>
            <a:picLocks noChangeAspect="1"/>
          </p:cNvPicPr>
          <p:nvPr/>
        </p:nvPicPr>
        <p:blipFill>
          <a:blip r:embed="rId1"/>
          <a:stretch>
            <a:fillRect/>
          </a:stretch>
        </p:blipFill>
        <p:spPr>
          <a:xfrm>
            <a:off x="27305" y="1493520"/>
            <a:ext cx="9144000" cy="429958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6626" name="Text Box 16384"/>
          <p:cNvSpPr txBox="1"/>
          <p:nvPr/>
        </p:nvSpPr>
        <p:spPr>
          <a:xfrm>
            <a:off x="195263" y="228600"/>
            <a:ext cx="8015287" cy="914400"/>
          </a:xfrm>
          <a:prstGeom prst="rect">
            <a:avLst/>
          </a:prstGeom>
          <a:noFill/>
          <a:ln w="9525">
            <a:noFill/>
          </a:ln>
        </p:spPr>
        <p:txBody>
          <a:bodyPr wrap="square" lIns="91440" tIns="45720" rIns="91440" bIns="45720" anchor="ctr" anchorCtr="0"/>
          <a:p>
            <a:pPr defTabSz="457200">
              <a:buClrTx/>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sz="4200" dirty="0" err="1">
                <a:solidFill>
                  <a:srgbClr val="FFFFFF"/>
                </a:solidFill>
                <a:latin typeface="Arial" panose="020B0604020202020204" pitchFamily="34" charset="0"/>
              </a:rPr>
              <a:t>Література </a:t>
            </a:r>
            <a:r>
              <a:rPr lang="ru-RU" altLang="x-none" sz="4200" dirty="0" err="1">
                <a:solidFill>
                  <a:srgbClr val="FFFFFF"/>
                </a:solidFill>
                <a:latin typeface="Arial" panose="020B0604020202020204" pitchFamily="34" charset="0"/>
              </a:rPr>
              <a:t>по </a:t>
            </a:r>
            <a:r>
              <a:rPr lang="en-US" altLang="x-none" sz="4200" dirty="0" err="1">
                <a:solidFill>
                  <a:srgbClr val="FFFFFF"/>
                </a:solidFill>
                <a:latin typeface="Arial" panose="020B0604020202020204" pitchFamily="34" charset="0"/>
              </a:rPr>
              <a:t>Python</a:t>
            </a:r>
            <a:endParaRPr lang="en-US" altLang="x-none" sz="4200" dirty="0" err="1">
              <a:solidFill>
                <a:srgbClr val="FFFFFF"/>
              </a:solidFill>
              <a:latin typeface="Arial" panose="020B0604020202020204" pitchFamily="34" charset="0"/>
            </a:endParaRPr>
          </a:p>
        </p:txBody>
      </p:sp>
      <p:sp>
        <p:nvSpPr>
          <p:cNvPr id="26627" name="Text Box 16385"/>
          <p:cNvSpPr txBox="1"/>
          <p:nvPr/>
        </p:nvSpPr>
        <p:spPr>
          <a:xfrm>
            <a:off x="609600" y="1557338"/>
            <a:ext cx="7924800" cy="4419600"/>
          </a:xfrm>
          <a:prstGeom prst="rect">
            <a:avLst/>
          </a:prstGeom>
          <a:noFill/>
          <a:ln w="9525">
            <a:noFill/>
          </a:ln>
        </p:spPr>
        <p:txBody>
          <a:bodyPr wrap="square" lIns="91440" tIns="45720" rIns="91440" bIns="45720" anchor="t" anchorCtr="0"/>
          <a:p>
            <a:pPr algn="ct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Марк Лутц, буде в бесіді</a:t>
            </a:r>
            <a:endParaRPr lang="ru-RU" altLang="x-none" sz="3200" b="1" dirty="0" err="1">
              <a:solidFill>
                <a:srgbClr val="000000"/>
              </a:solidFill>
              <a:latin typeface="Arial" panose="020B0604020202020204" pitchFamily="34" charset="0"/>
            </a:endParaRPr>
          </a:p>
          <a:p>
            <a:pPr algn="ctr" defTabSz="457200">
              <a:spcBef>
                <a:spcPts val="800"/>
              </a:spcBef>
              <a:buClrTx/>
              <a:buSzPct val="80000"/>
              <a:buFont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altLang="x-none" sz="3200" b="1" dirty="0" err="1">
                <a:solidFill>
                  <a:srgbClr val="000000"/>
                </a:solidFill>
                <a:latin typeface="Arial" panose="020B0604020202020204" pitchFamily="34" charset="0"/>
              </a:rPr>
              <a:t>+ скину ще по запиту</a:t>
            </a:r>
            <a:endParaRPr lang="ru-RU" altLang="x-none" sz="3200" b="1" dirty="0" err="1">
              <a:solidFill>
                <a:srgbClr val="000000"/>
              </a:solidFill>
              <a:latin typeface="Arial" panose="020B0604020202020204" pitchFamily="34" charset="0"/>
            </a:endParaRPr>
          </a:p>
        </p:txBody>
      </p:sp>
      <p:pic>
        <p:nvPicPr>
          <p:cNvPr id="26628" name="Picture 16386"/>
          <p:cNvPicPr>
            <a:picLocks noChangeAspect="1"/>
          </p:cNvPicPr>
          <p:nvPr/>
        </p:nvPicPr>
        <p:blipFill>
          <a:blip r:embed="rId1"/>
          <a:stretch>
            <a:fillRect/>
          </a:stretch>
        </p:blipFill>
        <p:spPr>
          <a:xfrm>
            <a:off x="675005" y="3006725"/>
            <a:ext cx="7706995" cy="4346575"/>
          </a:xfrm>
          <a:prstGeom prst="rect">
            <a:avLst/>
          </a:prstGeom>
          <a:noFill/>
          <a:ln w="9525">
            <a:noFill/>
          </a:ln>
        </p:spPr>
      </p:pic>
    </p:spTree>
  </p:cSld>
  <p:clrMapOvr>
    <a:masterClrMapping/>
  </p:clrMapOvr>
  <p:transition spd="med"/>
</p:sld>
</file>

<file path=ppt/theme/theme1.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12511</Words>
  <Application>WPS Presentation</Application>
  <PresentationFormat/>
  <Paragraphs>345</Paragraphs>
  <Slides>61</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61</vt:i4>
      </vt:variant>
    </vt:vector>
  </HeadingPairs>
  <TitlesOfParts>
    <vt:vector size="73" baseType="lpstr">
      <vt:lpstr>Arial</vt:lpstr>
      <vt:lpstr>SimSun</vt:lpstr>
      <vt:lpstr>Wingdings</vt:lpstr>
      <vt:lpstr>Times New Roman</vt:lpstr>
      <vt:lpstr>Microsoft YaHei</vt:lpstr>
      <vt:lpstr>Arial Black</vt:lpstr>
      <vt:lpstr>Arial Unicode MS</vt:lpstr>
      <vt:lpstr>Arial Unicode MS</vt:lpstr>
      <vt:lpstr>Wingdings</vt:lpstr>
      <vt:lpstr/>
      <vt:lpstr/>
      <vt:lpstr>1_</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Alex</cp:lastModifiedBy>
  <cp:revision>10</cp:revision>
  <dcterms:created xsi:type="dcterms:W3CDTF">2005-09-22T16:26:00Z</dcterms:created>
  <dcterms:modified xsi:type="dcterms:W3CDTF">2024-11-30T10:16:54Z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F22F1189AEEE438287263304A0CCCF2C_12</vt:lpwstr>
  </property>
  <property fmtid="{D5CDD505-2E9C-101B-9397-08002B2CF9AE}" pid="3" name="KSOProductBuildVer">
    <vt:lpwstr>1033-12.2.0.18911</vt:lpwstr>
  </property>
</Properties>
</file>